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8" r:id="rId3"/>
    <p:sldId id="260" r:id="rId4"/>
    <p:sldId id="262" r:id="rId5"/>
    <p:sldId id="264" r:id="rId6"/>
    <p:sldId id="270" r:id="rId7"/>
    <p:sldId id="269" r:id="rId8"/>
    <p:sldId id="268" r:id="rId9"/>
    <p:sldId id="273" r:id="rId10"/>
    <p:sldId id="274" r:id="rId11"/>
    <p:sldId id="267" r:id="rId12"/>
    <p:sldId id="271" r:id="rId13"/>
    <p:sldId id="275" r:id="rId14"/>
    <p:sldId id="272"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 dt="2021-05-19T05:59:48.295"/>
    <p1510:client id="{0116C99F-A092-0000-907C-AB28EF11F504}" v="847" dt="2021-05-18T11:36:10.921"/>
    <p1510:client id="{13A531EE-427F-B472-D1E9-3C877FDF7F5E}" v="693" dt="2021-05-19T03:38:15.969"/>
    <p1510:client id="{2B1DBAFD-E85D-41C8-BB09-75B31AA3B491}" v="311" dt="2021-05-18T09:43:43.971"/>
    <p1510:client id="{308FDD6E-396B-9676-DB12-94C75E583590}" v="2713" dt="2021-07-21T11:59:53.205"/>
    <p1510:client id="{33AE4184-D723-0C0D-F26F-E89A1799088B}" v="1040" dt="2021-05-19T04:56:57.467"/>
    <p1510:client id="{3EB33D4A-31AA-8954-DC27-A8A89F21F081}" v="91" dt="2021-07-21T16:28:44.929"/>
    <p1510:client id="{40FEACED-DE68-7FAD-8034-31F6481637CC}" v="909" dt="2021-05-18T12:24:16.848"/>
    <p1510:client id="{466BC24F-AD0B-976F-DB24-44A303234F89}" v="306" dt="2021-07-22T06:31:02.112"/>
    <p1510:client id="{50F1BCD6-2C51-BC36-A758-6E33D4CAEB53}" v="1584" dt="2021-07-21T11:17:16.351"/>
    <p1510:client id="{582C4F41-D974-6A47-DFE7-85438BDC560B}" v="632" dt="2021-05-18T16:30:18.115"/>
    <p1510:client id="{5905AB9C-11A6-B3FF-82F3-3E8FD60F00B1}" v="2280" dt="2021-07-21T17:04:42.966"/>
    <p1510:client id="{624D95E7-DA9C-8CD0-BAE0-ACCC6C862E09}" v="216" dt="2021-07-21T13:30:56.255"/>
    <p1510:client id="{6756C99F-9030-0000-907C-A192849E2666}" v="7" dt="2021-05-19T06:06:36.499"/>
    <p1510:client id="{6874D37A-26EF-D8D2-210C-1B516C2FD1D4}" v="168" dt="2021-05-18T10:37:34.796"/>
    <p1510:client id="{6FFC30D5-BCC3-1433-371A-81E351E29D2F}" v="3737" dt="2021-07-21T11:12:37.366"/>
    <p1510:client id="{71BD1B77-A42A-8776-5A61-B9D54585A8D3}" v="54" dt="2021-07-22T06:34:18.602"/>
    <p1510:client id="{758FD30D-DB5E-7306-0128-1FC7FE58E22E}" v="48" dt="2021-05-18T09:53:47.248"/>
    <p1510:client id="{76F3CB22-C633-E6E3-B1D0-9B7796AFA255}" v="5" dt="2021-05-19T06:02:23.647"/>
    <p1510:client id="{89A1704E-A512-9D4C-D79E-9F5F80976DBA}" v="5" dt="2021-05-18T12:07:53.990"/>
    <p1510:client id="{8AF4C39F-9EE2-77E5-B2BC-05ADB3CB2F25}" v="50" dt="2021-07-22T03:24:59.925"/>
    <p1510:client id="{9148679A-B612-0246-D4B6-A3F5139B5479}" v="7" dt="2021-05-18T09:25:05.925"/>
    <p1510:client id="{986C3DF7-A3B4-5E36-F57F-ADA39067BE10}" v="452" dt="2021-05-19T07:30:53.242"/>
    <p1510:client id="{9D44BF46-F003-12AB-144D-723CAC9C9D58}" v="43" dt="2021-05-18T09:46:50.122"/>
    <p1510:client id="{A1057C51-8F31-5443-6430-FCB32A4844AC}" v="181" dt="2021-07-22T10:22:39.060"/>
    <p1510:client id="{AB78F32D-0032-6BA3-A8D0-7B723190B3F0}" v="6" dt="2021-07-22T03:23:00.908"/>
    <p1510:client id="{B0ED6BF5-C68C-4ADB-A7FD-BF0D998ADD20}" v="948" dt="2021-05-18T09:49:55.365"/>
    <p1510:client id="{C3344CF0-912A-5E11-F682-6DAFF666A6A4}" v="120" dt="2021-05-18T12:49:51.021"/>
    <p1510:client id="{D16DDA5E-5C86-6A23-DFC4-72F14F11B59B}" v="8" dt="2021-07-21T11:17:57.814"/>
    <p1510:client id="{D223F285-0FA7-B38F-2C30-DF0522C136BF}" v="152" dt="2021-05-19T09:26:35.200"/>
    <p1510:client id="{E5CB158D-2F1E-06E4-8E4B-A9A6B47D18DE}" v="435" dt="2021-07-22T08:20:57.466"/>
    <p1510:client id="{E8008696-32B3-7664-9AC2-C7942A3B193B}" v="899" dt="2021-07-22T06:48:10.327"/>
    <p1510:client id="{F67FC653-B291-A232-5578-501471A8E98F}" v="1" dt="2021-05-18T09:08:11.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kumar singh" userId="S::dhruv18ec032@bnmit.in::dbaabd16-f729-47bf-95d4-d711000df148" providerId="AD" clId="Web-{A1057C51-8F31-5443-6430-FCB32A4844AC}"/>
    <pc:docChg chg="addSld modSld sldOrd">
      <pc:chgData name="dhruv kumar singh" userId="S::dhruv18ec032@bnmit.in::dbaabd16-f729-47bf-95d4-d711000df148" providerId="AD" clId="Web-{A1057C51-8F31-5443-6430-FCB32A4844AC}" dt="2021-07-22T10:22:39.060" v="127"/>
      <pc:docMkLst>
        <pc:docMk/>
      </pc:docMkLst>
      <pc:sldChg chg="ord">
        <pc:chgData name="dhruv kumar singh" userId="S::dhruv18ec032@bnmit.in::dbaabd16-f729-47bf-95d4-d711000df148" providerId="AD" clId="Web-{A1057C51-8F31-5443-6430-FCB32A4844AC}" dt="2021-07-22T10:22:39.060" v="127"/>
        <pc:sldMkLst>
          <pc:docMk/>
          <pc:sldMk cId="1178644322" sldId="272"/>
        </pc:sldMkLst>
      </pc:sldChg>
      <pc:sldChg chg="modSp">
        <pc:chgData name="dhruv kumar singh" userId="S::dhruv18ec032@bnmit.in::dbaabd16-f729-47bf-95d4-d711000df148" providerId="AD" clId="Web-{A1057C51-8F31-5443-6430-FCB32A4844AC}" dt="2021-07-22T09:49:00.752" v="19" actId="20577"/>
        <pc:sldMkLst>
          <pc:docMk/>
          <pc:sldMk cId="1768196038" sldId="273"/>
        </pc:sldMkLst>
        <pc:spChg chg="mod">
          <ac:chgData name="dhruv kumar singh" userId="S::dhruv18ec032@bnmit.in::dbaabd16-f729-47bf-95d4-d711000df148" providerId="AD" clId="Web-{A1057C51-8F31-5443-6430-FCB32A4844AC}" dt="2021-07-22T09:48:43.408" v="14" actId="1076"/>
          <ac:spMkLst>
            <pc:docMk/>
            <pc:sldMk cId="1768196038" sldId="273"/>
            <ac:spMk id="5" creationId="{D15FBFC8-1F26-43FC-87F3-AF58603A497F}"/>
          </ac:spMkLst>
        </pc:spChg>
        <pc:spChg chg="mod">
          <ac:chgData name="dhruv kumar singh" userId="S::dhruv18ec032@bnmit.in::dbaabd16-f729-47bf-95d4-d711000df148" providerId="AD" clId="Web-{A1057C51-8F31-5443-6430-FCB32A4844AC}" dt="2021-07-22T09:49:00.752" v="19" actId="20577"/>
          <ac:spMkLst>
            <pc:docMk/>
            <pc:sldMk cId="1768196038" sldId="273"/>
            <ac:spMk id="6" creationId="{1026ED67-ACDE-4A28-A638-2788379A01B8}"/>
          </ac:spMkLst>
        </pc:spChg>
        <pc:picChg chg="mod">
          <ac:chgData name="dhruv kumar singh" userId="S::dhruv18ec032@bnmit.in::dbaabd16-f729-47bf-95d4-d711000df148" providerId="AD" clId="Web-{A1057C51-8F31-5443-6430-FCB32A4844AC}" dt="2021-07-22T09:48:14.548" v="9" actId="1076"/>
          <ac:picMkLst>
            <pc:docMk/>
            <pc:sldMk cId="1768196038" sldId="273"/>
            <ac:picMk id="7" creationId="{621619C4-1D39-449B-8F0B-7FC5B6BFFC3E}"/>
          </ac:picMkLst>
        </pc:picChg>
      </pc:sldChg>
      <pc:sldChg chg="modTransition">
        <pc:chgData name="dhruv kumar singh" userId="S::dhruv18ec032@bnmit.in::dbaabd16-f729-47bf-95d4-d711000df148" providerId="AD" clId="Web-{A1057C51-8F31-5443-6430-FCB32A4844AC}" dt="2021-07-22T09:58:47.785" v="59"/>
        <pc:sldMkLst>
          <pc:docMk/>
          <pc:sldMk cId="731950774" sldId="274"/>
        </pc:sldMkLst>
      </pc:sldChg>
      <pc:sldChg chg="addSp delSp modSp add replId">
        <pc:chgData name="dhruv kumar singh" userId="S::dhruv18ec032@bnmit.in::dbaabd16-f729-47bf-95d4-d711000df148" providerId="AD" clId="Web-{A1057C51-8F31-5443-6430-FCB32A4844AC}" dt="2021-07-22T10:08:11.489" v="126" actId="20577"/>
        <pc:sldMkLst>
          <pc:docMk/>
          <pc:sldMk cId="4197131064" sldId="275"/>
        </pc:sldMkLst>
        <pc:spChg chg="mod">
          <ac:chgData name="dhruv kumar singh" userId="S::dhruv18ec032@bnmit.in::dbaabd16-f729-47bf-95d4-d711000df148" providerId="AD" clId="Web-{A1057C51-8F31-5443-6430-FCB32A4844AC}" dt="2021-07-22T10:04:51.655" v="74" actId="1076"/>
          <ac:spMkLst>
            <pc:docMk/>
            <pc:sldMk cId="4197131064" sldId="275"/>
            <ac:spMk id="2" creationId="{30A726C6-5EE3-466A-8BD1-EB35E9A99767}"/>
          </ac:spMkLst>
        </pc:spChg>
        <pc:spChg chg="add mod">
          <ac:chgData name="dhruv kumar singh" userId="S::dhruv18ec032@bnmit.in::dbaabd16-f729-47bf-95d4-d711000df148" providerId="AD" clId="Web-{A1057C51-8F31-5443-6430-FCB32A4844AC}" dt="2021-07-22T10:08:11.489" v="126" actId="20577"/>
          <ac:spMkLst>
            <pc:docMk/>
            <pc:sldMk cId="4197131064" sldId="275"/>
            <ac:spMk id="7" creationId="{F6EADF47-C8F0-4B45-B23B-2EEE40B1FA76}"/>
          </ac:spMkLst>
        </pc:spChg>
        <pc:picChg chg="del">
          <ac:chgData name="dhruv kumar singh" userId="S::dhruv18ec032@bnmit.in::dbaabd16-f729-47bf-95d4-d711000df148" providerId="AD" clId="Web-{A1057C51-8F31-5443-6430-FCB32A4844AC}" dt="2021-07-22T10:04:24.685" v="61"/>
          <ac:picMkLst>
            <pc:docMk/>
            <pc:sldMk cId="4197131064" sldId="275"/>
            <ac:picMk id="5" creationId="{CA396E14-136E-47D8-A4F6-BCC2DBD792F6}"/>
          </ac:picMkLst>
        </pc:picChg>
      </pc:sldChg>
    </pc:docChg>
  </pc:docChgLst>
  <pc:docChgLst>
    <pc:chgData name="dhruv kumar singh" userId="S::dhruv18ec032@bnmit.in::dbaabd16-f729-47bf-95d4-d711000df148" providerId="AD" clId="Web-{6FFC30D5-BCC3-1433-371A-81E351E29D2F}"/>
    <pc:docChg chg="addSld modSld">
      <pc:chgData name="dhruv kumar singh" userId="S::dhruv18ec032@bnmit.in::dbaabd16-f729-47bf-95d4-d711000df148" providerId="AD" clId="Web-{6FFC30D5-BCC3-1433-371A-81E351E29D2F}" dt="2021-07-21T11:12:37.366" v="2600" actId="14100"/>
      <pc:docMkLst>
        <pc:docMk/>
      </pc:docMkLst>
      <pc:sldChg chg="addSp delSp modSp modTransition">
        <pc:chgData name="dhruv kumar singh" userId="S::dhruv18ec032@bnmit.in::dbaabd16-f729-47bf-95d4-d711000df148" providerId="AD" clId="Web-{6FFC30D5-BCC3-1433-371A-81E351E29D2F}" dt="2021-07-21T11:07:10.796" v="2578" actId="20577"/>
        <pc:sldMkLst>
          <pc:docMk/>
          <pc:sldMk cId="109857222" sldId="256"/>
        </pc:sldMkLst>
        <pc:spChg chg="mod">
          <ac:chgData name="dhruv kumar singh" userId="S::dhruv18ec032@bnmit.in::dbaabd16-f729-47bf-95d4-d711000df148" providerId="AD" clId="Web-{6FFC30D5-BCC3-1433-371A-81E351E29D2F}" dt="2021-07-21T10:59:47.208" v="2498" actId="1076"/>
          <ac:spMkLst>
            <pc:docMk/>
            <pc:sldMk cId="109857222" sldId="256"/>
            <ac:spMk id="2" creationId="{00000000-0000-0000-0000-000000000000}"/>
          </ac:spMkLst>
        </pc:spChg>
        <pc:spChg chg="mod">
          <ac:chgData name="dhruv kumar singh" userId="S::dhruv18ec032@bnmit.in::dbaabd16-f729-47bf-95d4-d711000df148" providerId="AD" clId="Web-{6FFC30D5-BCC3-1433-371A-81E351E29D2F}" dt="2021-07-21T11:07:10.796" v="2578" actId="20577"/>
          <ac:spMkLst>
            <pc:docMk/>
            <pc:sldMk cId="109857222" sldId="256"/>
            <ac:spMk id="3" creationId="{00000000-0000-0000-0000-000000000000}"/>
          </ac:spMkLst>
        </pc:spChg>
        <pc:spChg chg="add mod">
          <ac:chgData name="dhruv kumar singh" userId="S::dhruv18ec032@bnmit.in::dbaabd16-f729-47bf-95d4-d711000df148" providerId="AD" clId="Web-{6FFC30D5-BCC3-1433-371A-81E351E29D2F}" dt="2021-07-21T11:03:25.197" v="2568" actId="20577"/>
          <ac:spMkLst>
            <pc:docMk/>
            <pc:sldMk cId="109857222" sldId="256"/>
            <ac:spMk id="5" creationId="{D3B91EC8-EAB7-4D06-A92F-314B1AB2C14F}"/>
          </ac:spMkLst>
        </pc:spChg>
        <pc:spChg chg="mod">
          <ac:chgData name="dhruv kumar singh" userId="S::dhruv18ec032@bnmit.in::dbaabd16-f729-47bf-95d4-d711000df148" providerId="AD" clId="Web-{6FFC30D5-BCC3-1433-371A-81E351E29D2F}" dt="2021-07-21T11:02:32.149" v="2559" actId="20577"/>
          <ac:spMkLst>
            <pc:docMk/>
            <pc:sldMk cId="109857222" sldId="256"/>
            <ac:spMk id="6" creationId="{9C5B1103-B50C-45B1-BCFB-68221C0A2F06}"/>
          </ac:spMkLst>
        </pc:spChg>
        <pc:spChg chg="del">
          <ac:chgData name="dhruv kumar singh" userId="S::dhruv18ec032@bnmit.in::dbaabd16-f729-47bf-95d4-d711000df148" providerId="AD" clId="Web-{6FFC30D5-BCC3-1433-371A-81E351E29D2F}" dt="2021-07-21T10:57:09.220" v="2448"/>
          <ac:spMkLst>
            <pc:docMk/>
            <pc:sldMk cId="109857222" sldId="256"/>
            <ac:spMk id="8" creationId="{8ADB27D9-794D-4E24-9D16-D364712387E0}"/>
          </ac:spMkLst>
        </pc:spChg>
        <pc:spChg chg="mod">
          <ac:chgData name="dhruv kumar singh" userId="S::dhruv18ec032@bnmit.in::dbaabd16-f729-47bf-95d4-d711000df148" providerId="AD" clId="Web-{6FFC30D5-BCC3-1433-371A-81E351E29D2F}" dt="2021-07-21T10:58:40.941" v="2494" actId="1076"/>
          <ac:spMkLst>
            <pc:docMk/>
            <pc:sldMk cId="109857222" sldId="256"/>
            <ac:spMk id="10" creationId="{F4C8B184-C0EE-45D0-B4DF-A82851786C46}"/>
          </ac:spMkLst>
        </pc:spChg>
        <pc:spChg chg="add mod">
          <ac:chgData name="dhruv kumar singh" userId="S::dhruv18ec032@bnmit.in::dbaabd16-f729-47bf-95d4-d711000df148" providerId="AD" clId="Web-{6FFC30D5-BCC3-1433-371A-81E351E29D2F}" dt="2021-07-21T11:03:47.729" v="2572" actId="20577"/>
          <ac:spMkLst>
            <pc:docMk/>
            <pc:sldMk cId="109857222" sldId="256"/>
            <ac:spMk id="11" creationId="{5267B061-97A8-422E-B7BC-995425FFC7E7}"/>
          </ac:spMkLst>
        </pc:spChg>
        <pc:spChg chg="add mod">
          <ac:chgData name="dhruv kumar singh" userId="S::dhruv18ec032@bnmit.in::dbaabd16-f729-47bf-95d4-d711000df148" providerId="AD" clId="Web-{6FFC30D5-BCC3-1433-371A-81E351E29D2F}" dt="2021-07-21T11:04:08.042" v="2576" actId="20577"/>
          <ac:spMkLst>
            <pc:docMk/>
            <pc:sldMk cId="109857222" sldId="256"/>
            <ac:spMk id="12" creationId="{61CF11AC-5548-4501-BC07-8361FFD283AA}"/>
          </ac:spMkLst>
        </pc:spChg>
        <pc:spChg chg="add del mod">
          <ac:chgData name="dhruv kumar singh" userId="S::dhruv18ec032@bnmit.in::dbaabd16-f729-47bf-95d4-d711000df148" providerId="AD" clId="Web-{6FFC30D5-BCC3-1433-371A-81E351E29D2F}" dt="2021-07-21T08:14:13.806" v="637"/>
          <ac:spMkLst>
            <pc:docMk/>
            <pc:sldMk cId="109857222" sldId="256"/>
            <ac:spMk id="12" creationId="{EE9977A6-DBC8-441E-AE80-E10389A5C7A6}"/>
          </ac:spMkLst>
        </pc:spChg>
        <pc:picChg chg="del">
          <ac:chgData name="dhruv kumar singh" userId="S::dhruv18ec032@bnmit.in::dbaabd16-f729-47bf-95d4-d711000df148" providerId="AD" clId="Web-{6FFC30D5-BCC3-1433-371A-81E351E29D2F}" dt="2021-07-21T08:07:06.293" v="606"/>
          <ac:picMkLst>
            <pc:docMk/>
            <pc:sldMk cId="109857222" sldId="256"/>
            <ac:picMk id="5" creationId="{BE1E4A4B-4059-4DD9-99C2-0488C6FA30F6}"/>
          </ac:picMkLst>
        </pc:picChg>
        <pc:picChg chg="del">
          <ac:chgData name="dhruv kumar singh" userId="S::dhruv18ec032@bnmit.in::dbaabd16-f729-47bf-95d4-d711000df148" providerId="AD" clId="Web-{6FFC30D5-BCC3-1433-371A-81E351E29D2F}" dt="2021-07-21T08:09:30.344" v="610"/>
          <ac:picMkLst>
            <pc:docMk/>
            <pc:sldMk cId="109857222" sldId="256"/>
            <ac:picMk id="11" creationId="{3065F314-43A6-4711-A153-C8B325FFDB63}"/>
          </ac:picMkLst>
        </pc:picChg>
        <pc:picChg chg="add mod">
          <ac:chgData name="dhruv kumar singh" userId="S::dhruv18ec032@bnmit.in::dbaabd16-f729-47bf-95d4-d711000df148" providerId="AD" clId="Web-{6FFC30D5-BCC3-1433-371A-81E351E29D2F}" dt="2021-07-21T08:15:21.027" v="650" actId="1076"/>
          <ac:picMkLst>
            <pc:docMk/>
            <pc:sldMk cId="109857222" sldId="256"/>
            <ac:picMk id="13" creationId="{E07345D0-6813-4C2B-A16D-CBC7A15B7A92}"/>
          </ac:picMkLst>
        </pc:picChg>
      </pc:sldChg>
      <pc:sldChg chg="delSp modSp">
        <pc:chgData name="dhruv kumar singh" userId="S::dhruv18ec032@bnmit.in::dbaabd16-f729-47bf-95d4-d711000df148" providerId="AD" clId="Web-{6FFC30D5-BCC3-1433-371A-81E351E29D2F}" dt="2021-07-21T11:08:10.969" v="2583" actId="20577"/>
        <pc:sldMkLst>
          <pc:docMk/>
          <pc:sldMk cId="459713410" sldId="258"/>
        </pc:sldMkLst>
        <pc:spChg chg="mod">
          <ac:chgData name="dhruv kumar singh" userId="S::dhruv18ec032@bnmit.in::dbaabd16-f729-47bf-95d4-d711000df148" providerId="AD" clId="Web-{6FFC30D5-BCC3-1433-371A-81E351E29D2F}" dt="2021-07-21T11:08:10.969" v="2583" actId="20577"/>
          <ac:spMkLst>
            <pc:docMk/>
            <pc:sldMk cId="459713410" sldId="258"/>
            <ac:spMk id="2" creationId="{00000000-0000-0000-0000-000000000000}"/>
          </ac:spMkLst>
        </pc:spChg>
        <pc:spChg chg="mod">
          <ac:chgData name="dhruv kumar singh" userId="S::dhruv18ec032@bnmit.in::dbaabd16-f729-47bf-95d4-d711000df148" providerId="AD" clId="Web-{6FFC30D5-BCC3-1433-371A-81E351E29D2F}" dt="2021-07-21T08:05:59.307" v="528" actId="20577"/>
          <ac:spMkLst>
            <pc:docMk/>
            <pc:sldMk cId="459713410" sldId="258"/>
            <ac:spMk id="3" creationId="{00000000-0000-0000-0000-000000000000}"/>
          </ac:spMkLst>
        </pc:spChg>
        <pc:picChg chg="del">
          <ac:chgData name="dhruv kumar singh" userId="S::dhruv18ec032@bnmit.in::dbaabd16-f729-47bf-95d4-d711000df148" providerId="AD" clId="Web-{6FFC30D5-BCC3-1433-371A-81E351E29D2F}" dt="2021-07-21T08:01:03.235" v="187"/>
          <ac:picMkLst>
            <pc:docMk/>
            <pc:sldMk cId="459713410" sldId="258"/>
            <ac:picMk id="8" creationId="{465C9FF2-9C44-4ECE-810D-8E30505A83E1}"/>
          </ac:picMkLst>
        </pc:picChg>
      </pc:sldChg>
      <pc:sldChg chg="delSp modSp">
        <pc:chgData name="dhruv kumar singh" userId="S::dhruv18ec032@bnmit.in::dbaabd16-f729-47bf-95d4-d711000df148" providerId="AD" clId="Web-{6FFC30D5-BCC3-1433-371A-81E351E29D2F}" dt="2021-07-21T08:04:33.679" v="514"/>
        <pc:sldMkLst>
          <pc:docMk/>
          <pc:sldMk cId="3461295878" sldId="259"/>
        </pc:sldMkLst>
        <pc:spChg chg="del mod">
          <ac:chgData name="dhruv kumar singh" userId="S::dhruv18ec032@bnmit.in::dbaabd16-f729-47bf-95d4-d711000df148" providerId="AD" clId="Web-{6FFC30D5-BCC3-1433-371A-81E351E29D2F}" dt="2021-07-21T08:04:30.116" v="513"/>
          <ac:spMkLst>
            <pc:docMk/>
            <pc:sldMk cId="3461295878" sldId="259"/>
            <ac:spMk id="3" creationId="{FB13F6A4-D2A0-4ADF-B13B-E1F431343A5D}"/>
          </ac:spMkLst>
        </pc:spChg>
        <pc:spChg chg="del">
          <ac:chgData name="dhruv kumar singh" userId="S::dhruv18ec032@bnmit.in::dbaabd16-f729-47bf-95d4-d711000df148" providerId="AD" clId="Web-{6FFC30D5-BCC3-1433-371A-81E351E29D2F}" dt="2021-07-21T08:04:33.679" v="514"/>
          <ac:spMkLst>
            <pc:docMk/>
            <pc:sldMk cId="3461295878" sldId="259"/>
            <ac:spMk id="11" creationId="{AB7F55B7-A883-4F77-AF93-0EF5F34CD89C}"/>
          </ac:spMkLst>
        </pc:spChg>
        <pc:picChg chg="del">
          <ac:chgData name="dhruv kumar singh" userId="S::dhruv18ec032@bnmit.in::dbaabd16-f729-47bf-95d4-d711000df148" providerId="AD" clId="Web-{6FFC30D5-BCC3-1433-371A-81E351E29D2F}" dt="2021-07-21T08:04:13.835" v="509"/>
          <ac:picMkLst>
            <pc:docMk/>
            <pc:sldMk cId="3461295878" sldId="259"/>
            <ac:picMk id="2" creationId="{978ACBFB-F85C-4744-8F2F-5A242DA90716}"/>
          </ac:picMkLst>
        </pc:picChg>
        <pc:picChg chg="del">
          <ac:chgData name="dhruv kumar singh" userId="S::dhruv18ec032@bnmit.in::dbaabd16-f729-47bf-95d4-d711000df148" providerId="AD" clId="Web-{6FFC30D5-BCC3-1433-371A-81E351E29D2F}" dt="2021-07-21T08:04:15.788" v="510"/>
          <ac:picMkLst>
            <pc:docMk/>
            <pc:sldMk cId="3461295878" sldId="259"/>
            <ac:picMk id="5" creationId="{E54815F5-F568-4F68-BAE2-A475F343205B}"/>
          </ac:picMkLst>
        </pc:picChg>
      </pc:sldChg>
      <pc:sldChg chg="addSp delSp modSp">
        <pc:chgData name="dhruv kumar singh" userId="S::dhruv18ec032@bnmit.in::dbaabd16-f729-47bf-95d4-d711000df148" providerId="AD" clId="Web-{6FFC30D5-BCC3-1433-371A-81E351E29D2F}" dt="2021-07-21T11:12:37.366" v="2600" actId="14100"/>
        <pc:sldMkLst>
          <pc:docMk/>
          <pc:sldMk cId="1683058649" sldId="260"/>
        </pc:sldMkLst>
        <pc:spChg chg="del">
          <ac:chgData name="dhruv kumar singh" userId="S::dhruv18ec032@bnmit.in::dbaabd16-f729-47bf-95d4-d711000df148" providerId="AD" clId="Web-{6FFC30D5-BCC3-1433-371A-81E351E29D2F}" dt="2021-07-21T08:21:21.913" v="665"/>
          <ac:spMkLst>
            <pc:docMk/>
            <pc:sldMk cId="1683058649" sldId="260"/>
            <ac:spMk id="2" creationId="{00000000-0000-0000-0000-000000000000}"/>
          </ac:spMkLst>
        </pc:spChg>
        <pc:spChg chg="del mod">
          <ac:chgData name="dhruv kumar singh" userId="S::dhruv18ec032@bnmit.in::dbaabd16-f729-47bf-95d4-d711000df148" providerId="AD" clId="Web-{6FFC30D5-BCC3-1433-371A-81E351E29D2F}" dt="2021-07-21T08:21:42.382" v="667"/>
          <ac:spMkLst>
            <pc:docMk/>
            <pc:sldMk cId="1683058649" sldId="260"/>
            <ac:spMk id="3" creationId="{00000000-0000-0000-0000-000000000000}"/>
          </ac:spMkLst>
        </pc:spChg>
        <pc:spChg chg="add mod">
          <ac:chgData name="dhruv kumar singh" userId="S::dhruv18ec032@bnmit.in::dbaabd16-f729-47bf-95d4-d711000df148" providerId="AD" clId="Web-{6FFC30D5-BCC3-1433-371A-81E351E29D2F}" dt="2021-07-21T11:08:22.048" v="2584" actId="20577"/>
          <ac:spMkLst>
            <pc:docMk/>
            <pc:sldMk cId="1683058649" sldId="260"/>
            <ac:spMk id="9" creationId="{ECCAD801-D4BC-4FD5-8753-C8775AA11A70}"/>
          </ac:spMkLst>
        </pc:spChg>
        <pc:spChg chg="add mod">
          <ac:chgData name="dhruv kumar singh" userId="S::dhruv18ec032@bnmit.in::dbaabd16-f729-47bf-95d4-d711000df148" providerId="AD" clId="Web-{6FFC30D5-BCC3-1433-371A-81E351E29D2F}" dt="2021-07-21T08:21:42.382" v="667"/>
          <ac:spMkLst>
            <pc:docMk/>
            <pc:sldMk cId="1683058649" sldId="260"/>
            <ac:spMk id="12" creationId="{87EABA3B-D8A0-4CC5-8364-2B5F2D17DA80}"/>
          </ac:spMkLst>
        </pc:spChg>
        <pc:picChg chg="mod">
          <ac:chgData name="dhruv kumar singh" userId="S::dhruv18ec032@bnmit.in::dbaabd16-f729-47bf-95d4-d711000df148" providerId="AD" clId="Web-{6FFC30D5-BCC3-1433-371A-81E351E29D2F}" dt="2021-07-21T11:12:37.366" v="2600" actId="14100"/>
          <ac:picMkLst>
            <pc:docMk/>
            <pc:sldMk cId="1683058649" sldId="260"/>
            <ac:picMk id="3" creationId="{B8C52E47-3C32-40D4-83B2-550F9639AB85}"/>
          </ac:picMkLst>
        </pc:picChg>
        <pc:picChg chg="mod">
          <ac:chgData name="dhruv kumar singh" userId="S::dhruv18ec032@bnmit.in::dbaabd16-f729-47bf-95d4-d711000df148" providerId="AD" clId="Web-{6FFC30D5-BCC3-1433-371A-81E351E29D2F}" dt="2021-07-21T11:07:39.203" v="2580" actId="1076"/>
          <ac:picMkLst>
            <pc:docMk/>
            <pc:sldMk cId="1683058649" sldId="260"/>
            <ac:picMk id="4" creationId="{FDF6B86D-644E-4856-A554-0EC5C98FECF5}"/>
          </ac:picMkLst>
        </pc:picChg>
        <pc:picChg chg="del">
          <ac:chgData name="dhruv kumar singh" userId="S::dhruv18ec032@bnmit.in::dbaabd16-f729-47bf-95d4-d711000df148" providerId="AD" clId="Web-{6FFC30D5-BCC3-1433-371A-81E351E29D2F}" dt="2021-07-21T08:21:25.022" v="666"/>
          <ac:picMkLst>
            <pc:docMk/>
            <pc:sldMk cId="1683058649" sldId="260"/>
            <ac:picMk id="5" creationId="{E1497B28-C4A1-45BF-97F9-BEB44ECCA3CE}"/>
          </ac:picMkLst>
        </pc:picChg>
        <pc:picChg chg="del">
          <ac:chgData name="dhruv kumar singh" userId="S::dhruv18ec032@bnmit.in::dbaabd16-f729-47bf-95d4-d711000df148" providerId="AD" clId="Web-{6FFC30D5-BCC3-1433-371A-81E351E29D2F}" dt="2021-07-21T08:01:32.939" v="401"/>
          <ac:picMkLst>
            <pc:docMk/>
            <pc:sldMk cId="1683058649" sldId="260"/>
            <ac:picMk id="10" creationId="{3BC84B3A-32E9-4605-814A-EC21259EF8C7}"/>
          </ac:picMkLst>
        </pc:picChg>
      </pc:sldChg>
      <pc:sldChg chg="addSp delSp modSp">
        <pc:chgData name="dhruv kumar singh" userId="S::dhruv18ec032@bnmit.in::dbaabd16-f729-47bf-95d4-d711000df148" providerId="AD" clId="Web-{6FFC30D5-BCC3-1433-371A-81E351E29D2F}" dt="2021-07-21T08:05:53.135" v="527"/>
        <pc:sldMkLst>
          <pc:docMk/>
          <pc:sldMk cId="2085440146" sldId="262"/>
        </pc:sldMkLst>
        <pc:spChg chg="del">
          <ac:chgData name="dhruv kumar singh" userId="S::dhruv18ec032@bnmit.in::dbaabd16-f729-47bf-95d4-d711000df148" providerId="AD" clId="Web-{6FFC30D5-BCC3-1433-371A-81E351E29D2F}" dt="2021-07-21T08:05:53.135" v="527"/>
          <ac:spMkLst>
            <pc:docMk/>
            <pc:sldMk cId="2085440146" sldId="262"/>
            <ac:spMk id="3" creationId="{00000000-0000-0000-0000-000000000000}"/>
          </ac:spMkLst>
        </pc:spChg>
        <pc:spChg chg="del">
          <ac:chgData name="dhruv kumar singh" userId="S::dhruv18ec032@bnmit.in::dbaabd16-f729-47bf-95d4-d711000df148" providerId="AD" clId="Web-{6FFC30D5-BCC3-1433-371A-81E351E29D2F}" dt="2021-07-21T08:05:49.838" v="526"/>
          <ac:spMkLst>
            <pc:docMk/>
            <pc:sldMk cId="2085440146" sldId="262"/>
            <ac:spMk id="7" creationId="{2BC248D4-F665-41AE-9772-06B5D189FEA9}"/>
          </ac:spMkLst>
        </pc:spChg>
        <pc:spChg chg="add mod">
          <ac:chgData name="dhruv kumar singh" userId="S::dhruv18ec032@bnmit.in::dbaabd16-f729-47bf-95d4-d711000df148" providerId="AD" clId="Web-{6FFC30D5-BCC3-1433-371A-81E351E29D2F}" dt="2021-07-21T08:05:53.135" v="527"/>
          <ac:spMkLst>
            <pc:docMk/>
            <pc:sldMk cId="2085440146" sldId="262"/>
            <ac:spMk id="11" creationId="{62F82F4B-D818-43BF-AE25-88B0D5103D59}"/>
          </ac:spMkLst>
        </pc:spChg>
        <pc:picChg chg="del">
          <ac:chgData name="dhruv kumar singh" userId="S::dhruv18ec032@bnmit.in::dbaabd16-f729-47bf-95d4-d711000df148" providerId="AD" clId="Web-{6FFC30D5-BCC3-1433-371A-81E351E29D2F}" dt="2021-07-21T08:01:49.737" v="402"/>
          <ac:picMkLst>
            <pc:docMk/>
            <pc:sldMk cId="2085440146" sldId="262"/>
            <ac:picMk id="5" creationId="{DDCE4905-27B7-4516-9FA0-F01A027467F0}"/>
          </ac:picMkLst>
        </pc:picChg>
        <pc:picChg chg="del mod">
          <ac:chgData name="dhruv kumar singh" userId="S::dhruv18ec032@bnmit.in::dbaabd16-f729-47bf-95d4-d711000df148" providerId="AD" clId="Web-{6FFC30D5-BCC3-1433-371A-81E351E29D2F}" dt="2021-07-21T08:05:47.087" v="525"/>
          <ac:picMkLst>
            <pc:docMk/>
            <pc:sldMk cId="2085440146" sldId="262"/>
            <ac:picMk id="8" creationId="{AB3FBCF4-BBA0-43D0-B3EF-ABC2C7A85739}"/>
          </ac:picMkLst>
        </pc:picChg>
        <pc:picChg chg="del">
          <ac:chgData name="dhruv kumar singh" userId="S::dhruv18ec032@bnmit.in::dbaabd16-f729-47bf-95d4-d711000df148" providerId="AD" clId="Web-{6FFC30D5-BCC3-1433-371A-81E351E29D2F}" dt="2021-07-21T08:05:39.509" v="524"/>
          <ac:picMkLst>
            <pc:docMk/>
            <pc:sldMk cId="2085440146" sldId="262"/>
            <ac:picMk id="9" creationId="{E792EBEB-8861-4647-9A81-F0A02CF8751C}"/>
          </ac:picMkLst>
        </pc:picChg>
      </pc:sldChg>
      <pc:sldChg chg="addSp delSp modSp">
        <pc:chgData name="dhruv kumar singh" userId="S::dhruv18ec032@bnmit.in::dbaabd16-f729-47bf-95d4-d711000df148" providerId="AD" clId="Web-{6FFC30D5-BCC3-1433-371A-81E351E29D2F}" dt="2021-07-21T08:04:06.131" v="508"/>
        <pc:sldMkLst>
          <pc:docMk/>
          <pc:sldMk cId="3053755682" sldId="263"/>
        </pc:sldMkLst>
        <pc:spChg chg="del mod">
          <ac:chgData name="dhruv kumar singh" userId="S::dhruv18ec032@bnmit.in::dbaabd16-f729-47bf-95d4-d711000df148" providerId="AD" clId="Web-{6FFC30D5-BCC3-1433-371A-81E351E29D2F}" dt="2021-07-21T08:03:32.708" v="499"/>
          <ac:spMkLst>
            <pc:docMk/>
            <pc:sldMk cId="3053755682" sldId="263"/>
            <ac:spMk id="2" creationId="{E8FCF5D6-2EB6-4C6B-B172-0CDA0873955D}"/>
          </ac:spMkLst>
        </pc:spChg>
        <pc:spChg chg="add del">
          <ac:chgData name="dhruv kumar singh" userId="S::dhruv18ec032@bnmit.in::dbaabd16-f729-47bf-95d4-d711000df148" providerId="AD" clId="Web-{6FFC30D5-BCC3-1433-371A-81E351E29D2F}" dt="2021-07-21T08:04:00.178" v="507"/>
          <ac:spMkLst>
            <pc:docMk/>
            <pc:sldMk cId="3053755682" sldId="263"/>
            <ac:spMk id="6" creationId="{34907345-DCEB-41A9-9A57-02A7D2417C57}"/>
          </ac:spMkLst>
        </pc:spChg>
        <pc:spChg chg="del">
          <ac:chgData name="dhruv kumar singh" userId="S::dhruv18ec032@bnmit.in::dbaabd16-f729-47bf-95d4-d711000df148" providerId="AD" clId="Web-{6FFC30D5-BCC3-1433-371A-81E351E29D2F}" dt="2021-07-21T08:02:56.582" v="485"/>
          <ac:spMkLst>
            <pc:docMk/>
            <pc:sldMk cId="3053755682" sldId="263"/>
            <ac:spMk id="9" creationId="{82561528-1DCF-4EF6-A69A-B022A292BAAD}"/>
          </ac:spMkLst>
        </pc:spChg>
        <pc:spChg chg="del">
          <ac:chgData name="dhruv kumar singh" userId="S::dhruv18ec032@bnmit.in::dbaabd16-f729-47bf-95d4-d711000df148" providerId="AD" clId="Web-{6FFC30D5-BCC3-1433-371A-81E351E29D2F}" dt="2021-07-21T08:03:51.022" v="504"/>
          <ac:spMkLst>
            <pc:docMk/>
            <pc:sldMk cId="3053755682" sldId="263"/>
            <ac:spMk id="10" creationId="{02DF4208-2CCF-411F-893F-EA85DB5AAA86}"/>
          </ac:spMkLst>
        </pc:spChg>
        <pc:spChg chg="del mod">
          <ac:chgData name="dhruv kumar singh" userId="S::dhruv18ec032@bnmit.in::dbaabd16-f729-47bf-95d4-d711000df148" providerId="AD" clId="Web-{6FFC30D5-BCC3-1433-371A-81E351E29D2F}" dt="2021-07-21T08:03:12.848" v="491"/>
          <ac:spMkLst>
            <pc:docMk/>
            <pc:sldMk cId="3053755682" sldId="263"/>
            <ac:spMk id="11" creationId="{37188069-7E0E-4C32-986C-3E8AF2983E46}"/>
          </ac:spMkLst>
        </pc:spChg>
        <pc:spChg chg="del mod">
          <ac:chgData name="dhruv kumar singh" userId="S::dhruv18ec032@bnmit.in::dbaabd16-f729-47bf-95d4-d711000df148" providerId="AD" clId="Web-{6FFC30D5-BCC3-1433-371A-81E351E29D2F}" dt="2021-07-21T08:03:14.927" v="492"/>
          <ac:spMkLst>
            <pc:docMk/>
            <pc:sldMk cId="3053755682" sldId="263"/>
            <ac:spMk id="18" creationId="{8BC8B3CE-14AA-4683-B37E-5BECA0628414}"/>
          </ac:spMkLst>
        </pc:spChg>
        <pc:spChg chg="del mod">
          <ac:chgData name="dhruv kumar singh" userId="S::dhruv18ec032@bnmit.in::dbaabd16-f729-47bf-95d4-d711000df148" providerId="AD" clId="Web-{6FFC30D5-BCC3-1433-371A-81E351E29D2F}" dt="2021-07-21T08:03:53.678" v="505"/>
          <ac:spMkLst>
            <pc:docMk/>
            <pc:sldMk cId="3053755682" sldId="263"/>
            <ac:spMk id="20" creationId="{92C88399-67F2-4ED8-89EF-125B61061F42}"/>
          </ac:spMkLst>
        </pc:spChg>
        <pc:spChg chg="del">
          <ac:chgData name="dhruv kumar singh" userId="S::dhruv18ec032@bnmit.in::dbaabd16-f729-47bf-95d4-d711000df148" providerId="AD" clId="Web-{6FFC30D5-BCC3-1433-371A-81E351E29D2F}" dt="2021-07-21T08:04:06.131" v="508"/>
          <ac:spMkLst>
            <pc:docMk/>
            <pc:sldMk cId="3053755682" sldId="263"/>
            <ac:spMk id="22" creationId="{6962ECEA-96EB-404E-A835-73293BBD56D3}"/>
          </ac:spMkLst>
        </pc:spChg>
        <pc:picChg chg="del">
          <ac:chgData name="dhruv kumar singh" userId="S::dhruv18ec032@bnmit.in::dbaabd16-f729-47bf-95d4-d711000df148" providerId="AD" clId="Web-{6FFC30D5-BCC3-1433-371A-81E351E29D2F}" dt="2021-07-21T08:03:39.287" v="502"/>
          <ac:picMkLst>
            <pc:docMk/>
            <pc:sldMk cId="3053755682" sldId="263"/>
            <ac:picMk id="12" creationId="{EEC39236-D7C3-4BDD-9A0F-CBD409E1C1A3}"/>
          </ac:picMkLst>
        </pc:picChg>
        <pc:picChg chg="del">
          <ac:chgData name="dhruv kumar singh" userId="S::dhruv18ec032@bnmit.in::dbaabd16-f729-47bf-95d4-d711000df148" providerId="AD" clId="Web-{6FFC30D5-BCC3-1433-371A-81E351E29D2F}" dt="2021-07-21T08:03:35.349" v="500"/>
          <ac:picMkLst>
            <pc:docMk/>
            <pc:sldMk cId="3053755682" sldId="263"/>
            <ac:picMk id="14" creationId="{110903FB-CC08-4D65-A587-5CDE8BF0C2E8}"/>
          </ac:picMkLst>
        </pc:picChg>
        <pc:picChg chg="del">
          <ac:chgData name="dhruv kumar singh" userId="S::dhruv18ec032@bnmit.in::dbaabd16-f729-47bf-95d4-d711000df148" providerId="AD" clId="Web-{6FFC30D5-BCC3-1433-371A-81E351E29D2F}" dt="2021-07-21T08:03:37.318" v="501"/>
          <ac:picMkLst>
            <pc:docMk/>
            <pc:sldMk cId="3053755682" sldId="263"/>
            <ac:picMk id="17" creationId="{663CF8B4-8D98-4236-8676-478F99B6844A}"/>
          </ac:picMkLst>
        </pc:picChg>
      </pc:sldChg>
      <pc:sldChg chg="addSp delSp modSp">
        <pc:chgData name="dhruv kumar singh" userId="S::dhruv18ec032@bnmit.in::dbaabd16-f729-47bf-95d4-d711000df148" providerId="AD" clId="Web-{6FFC30D5-BCC3-1433-371A-81E351E29D2F}" dt="2021-07-21T11:08:49.126" v="2588" actId="14100"/>
        <pc:sldMkLst>
          <pc:docMk/>
          <pc:sldMk cId="344976688" sldId="264"/>
        </pc:sldMkLst>
        <pc:spChg chg="mod">
          <ac:chgData name="dhruv kumar singh" userId="S::dhruv18ec032@bnmit.in::dbaabd16-f729-47bf-95d4-d711000df148" providerId="AD" clId="Web-{6FFC30D5-BCC3-1433-371A-81E351E29D2F}" dt="2021-07-21T11:08:49.126" v="2588" actId="14100"/>
          <ac:spMkLst>
            <pc:docMk/>
            <pc:sldMk cId="344976688" sldId="264"/>
            <ac:spMk id="5" creationId="{E2A54F07-E355-46D0-A350-EFA5F426CCC4}"/>
          </ac:spMkLst>
        </pc:spChg>
        <pc:spChg chg="del">
          <ac:chgData name="dhruv kumar singh" userId="S::dhruv18ec032@bnmit.in::dbaabd16-f729-47bf-95d4-d711000df148" providerId="AD" clId="Web-{6FFC30D5-BCC3-1433-371A-81E351E29D2F}" dt="2021-07-21T08:05:35.790" v="523"/>
          <ac:spMkLst>
            <pc:docMk/>
            <pc:sldMk cId="344976688" sldId="264"/>
            <ac:spMk id="7" creationId="{2BC248D4-F665-41AE-9772-06B5D189FEA9}"/>
          </ac:spMkLst>
        </pc:spChg>
        <pc:graphicFrameChg chg="add del mod modGraphic">
          <ac:chgData name="dhruv kumar singh" userId="S::dhruv18ec032@bnmit.in::dbaabd16-f729-47bf-95d4-d711000df148" providerId="AD" clId="Web-{6FFC30D5-BCC3-1433-371A-81E351E29D2F}" dt="2021-07-21T09:49:55.410" v="2012"/>
          <ac:graphicFrameMkLst>
            <pc:docMk/>
            <pc:sldMk cId="344976688" sldId="264"/>
            <ac:graphicFrameMk id="8" creationId="{E852D276-3F38-4C55-A485-71C40C3EE5E8}"/>
          </ac:graphicFrameMkLst>
        </pc:graphicFrameChg>
        <pc:picChg chg="del">
          <ac:chgData name="dhruv kumar singh" userId="S::dhruv18ec032@bnmit.in::dbaabd16-f729-47bf-95d4-d711000df148" providerId="AD" clId="Web-{6FFC30D5-BCC3-1433-371A-81E351E29D2F}" dt="2021-07-21T08:02:09.393" v="404"/>
          <ac:picMkLst>
            <pc:docMk/>
            <pc:sldMk cId="344976688" sldId="264"/>
            <ac:picMk id="10" creationId="{D308DDFC-6FE0-433A-9A13-A8D999C76092}"/>
          </ac:picMkLst>
        </pc:picChg>
      </pc:sldChg>
      <pc:sldChg chg="delSp">
        <pc:chgData name="dhruv kumar singh" userId="S::dhruv18ec032@bnmit.in::dbaabd16-f729-47bf-95d4-d711000df148" providerId="AD" clId="Web-{6FFC30D5-BCC3-1433-371A-81E351E29D2F}" dt="2021-07-21T08:04:57.524" v="520"/>
        <pc:sldMkLst>
          <pc:docMk/>
          <pc:sldMk cId="824539378" sldId="266"/>
        </pc:sldMkLst>
        <pc:spChg chg="del">
          <ac:chgData name="dhruv kumar singh" userId="S::dhruv18ec032@bnmit.in::dbaabd16-f729-47bf-95d4-d711000df148" providerId="AD" clId="Web-{6FFC30D5-BCC3-1433-371A-81E351E29D2F}" dt="2021-07-21T08:04:53.117" v="519"/>
          <ac:spMkLst>
            <pc:docMk/>
            <pc:sldMk cId="824539378" sldId="266"/>
            <ac:spMk id="3" creationId="{FB13F6A4-D2A0-4ADF-B13B-E1F431343A5D}"/>
          </ac:spMkLst>
        </pc:spChg>
        <pc:spChg chg="del">
          <ac:chgData name="dhruv kumar singh" userId="S::dhruv18ec032@bnmit.in::dbaabd16-f729-47bf-95d4-d711000df148" providerId="AD" clId="Web-{6FFC30D5-BCC3-1433-371A-81E351E29D2F}" dt="2021-07-21T08:04:50.086" v="518"/>
          <ac:spMkLst>
            <pc:docMk/>
            <pc:sldMk cId="824539378" sldId="266"/>
            <ac:spMk id="6" creationId="{B026EAC1-DD10-48F2-8835-8042C936F058}"/>
          </ac:spMkLst>
        </pc:spChg>
        <pc:spChg chg="del">
          <ac:chgData name="dhruv kumar singh" userId="S::dhruv18ec032@bnmit.in::dbaabd16-f729-47bf-95d4-d711000df148" providerId="AD" clId="Web-{6FFC30D5-BCC3-1433-371A-81E351E29D2F}" dt="2021-07-21T08:04:47.726" v="517"/>
          <ac:spMkLst>
            <pc:docMk/>
            <pc:sldMk cId="824539378" sldId="266"/>
            <ac:spMk id="7" creationId="{C2E040FF-E6EB-4CE7-98B5-67F58A207489}"/>
          </ac:spMkLst>
        </pc:spChg>
        <pc:spChg chg="del">
          <ac:chgData name="dhruv kumar singh" userId="S::dhruv18ec032@bnmit.in::dbaabd16-f729-47bf-95d4-d711000df148" providerId="AD" clId="Web-{6FFC30D5-BCC3-1433-371A-81E351E29D2F}" dt="2021-07-21T08:04:57.524" v="520"/>
          <ac:spMkLst>
            <pc:docMk/>
            <pc:sldMk cId="824539378" sldId="266"/>
            <ac:spMk id="11" creationId="{AB7F55B7-A883-4F77-AF93-0EF5F34CD89C}"/>
          </ac:spMkLst>
        </pc:spChg>
        <pc:picChg chg="del">
          <ac:chgData name="dhruv kumar singh" userId="S::dhruv18ec032@bnmit.in::dbaabd16-f729-47bf-95d4-d711000df148" providerId="AD" clId="Web-{6FFC30D5-BCC3-1433-371A-81E351E29D2F}" dt="2021-07-21T08:04:40.789" v="516"/>
          <ac:picMkLst>
            <pc:docMk/>
            <pc:sldMk cId="824539378" sldId="266"/>
            <ac:picMk id="8" creationId="{293F470A-BE09-423C-9392-C81CBA5D2B7D}"/>
          </ac:picMkLst>
        </pc:picChg>
        <pc:picChg chg="del">
          <ac:chgData name="dhruv kumar singh" userId="S::dhruv18ec032@bnmit.in::dbaabd16-f729-47bf-95d4-d711000df148" providerId="AD" clId="Web-{6FFC30D5-BCC3-1433-371A-81E351E29D2F}" dt="2021-07-21T08:04:39.210" v="515"/>
          <ac:picMkLst>
            <pc:docMk/>
            <pc:sldMk cId="824539378" sldId="266"/>
            <ac:picMk id="9" creationId="{E97218A8-81FB-401E-B544-4D96CC6288B5}"/>
          </ac:picMkLst>
        </pc:picChg>
      </pc:sldChg>
      <pc:sldChg chg="addSp delSp modSp">
        <pc:chgData name="dhruv kumar singh" userId="S::dhruv18ec032@bnmit.in::dbaabd16-f729-47bf-95d4-d711000df148" providerId="AD" clId="Web-{6FFC30D5-BCC3-1433-371A-81E351E29D2F}" dt="2021-07-21T11:09:55.128" v="2598" actId="20577"/>
        <pc:sldMkLst>
          <pc:docMk/>
          <pc:sldMk cId="3375103028" sldId="267"/>
        </pc:sldMkLst>
        <pc:spChg chg="mod">
          <ac:chgData name="dhruv kumar singh" userId="S::dhruv18ec032@bnmit.in::dbaabd16-f729-47bf-95d4-d711000df148" providerId="AD" clId="Web-{6FFC30D5-BCC3-1433-371A-81E351E29D2F}" dt="2021-07-21T11:09:55.128" v="2598" actId="20577"/>
          <ac:spMkLst>
            <pc:docMk/>
            <pc:sldMk cId="3375103028" sldId="267"/>
            <ac:spMk id="2" creationId="{42142A80-445C-44BB-81F3-8E80B9F8E2D3}"/>
          </ac:spMkLst>
        </pc:spChg>
        <pc:spChg chg="del mod">
          <ac:chgData name="dhruv kumar singh" userId="S::dhruv18ec032@bnmit.in::dbaabd16-f729-47bf-95d4-d711000df148" providerId="AD" clId="Web-{6FFC30D5-BCC3-1433-371A-81E351E29D2F}" dt="2021-07-21T08:05:11.743" v="522"/>
          <ac:spMkLst>
            <pc:docMk/>
            <pc:sldMk cId="3375103028" sldId="267"/>
            <ac:spMk id="5" creationId="{BEDC1584-2BDC-440A-A8A2-40FF2D7D1909}"/>
          </ac:spMkLst>
        </pc:spChg>
        <pc:spChg chg="add del mod">
          <ac:chgData name="dhruv kumar singh" userId="S::dhruv18ec032@bnmit.in::dbaabd16-f729-47bf-95d4-d711000df148" providerId="AD" clId="Web-{6FFC30D5-BCC3-1433-371A-81E351E29D2F}" dt="2021-07-21T09:08:45.136" v="1148"/>
          <ac:spMkLst>
            <pc:docMk/>
            <pc:sldMk cId="3375103028" sldId="267"/>
            <ac:spMk id="5" creationId="{BF96FB35-8A4D-409D-931C-56DB8D1F0B77}"/>
          </ac:spMkLst>
        </pc:spChg>
        <pc:spChg chg="add mod">
          <ac:chgData name="dhruv kumar singh" userId="S::dhruv18ec032@bnmit.in::dbaabd16-f729-47bf-95d4-d711000df148" providerId="AD" clId="Web-{6FFC30D5-BCC3-1433-371A-81E351E29D2F}" dt="2021-07-21T09:27:55.677" v="1986" actId="20577"/>
          <ac:spMkLst>
            <pc:docMk/>
            <pc:sldMk cId="3375103028" sldId="267"/>
            <ac:spMk id="7" creationId="{DED2DC5E-23BA-4E57-BF6D-32CED0E512DC}"/>
          </ac:spMkLst>
        </pc:spChg>
        <pc:graphicFrameChg chg="add mod modGraphic">
          <ac:chgData name="dhruv kumar singh" userId="S::dhruv18ec032@bnmit.in::dbaabd16-f729-47bf-95d4-d711000df148" providerId="AD" clId="Web-{6FFC30D5-BCC3-1433-371A-81E351E29D2F}" dt="2021-07-21T09:24:03.656" v="1775"/>
          <ac:graphicFrameMkLst>
            <pc:docMk/>
            <pc:sldMk cId="3375103028" sldId="267"/>
            <ac:graphicFrameMk id="8" creationId="{C43E0735-560F-42AF-AC10-A2034FB898B8}"/>
          </ac:graphicFrameMkLst>
        </pc:graphicFrameChg>
      </pc:sldChg>
      <pc:sldChg chg="addSp delSp modSp add replId">
        <pc:chgData name="dhruv kumar singh" userId="S::dhruv18ec032@bnmit.in::dbaabd16-f729-47bf-95d4-d711000df148" providerId="AD" clId="Web-{6FFC30D5-BCC3-1433-371A-81E351E29D2F}" dt="2021-07-21T10:46:40.972" v="2386" actId="20577"/>
        <pc:sldMkLst>
          <pc:docMk/>
          <pc:sldMk cId="2376803252" sldId="268"/>
        </pc:sldMkLst>
        <pc:spChg chg="mod">
          <ac:chgData name="dhruv kumar singh" userId="S::dhruv18ec032@bnmit.in::dbaabd16-f729-47bf-95d4-d711000df148" providerId="AD" clId="Web-{6FFC30D5-BCC3-1433-371A-81E351E29D2F}" dt="2021-07-21T10:46:40.972" v="2386" actId="20577"/>
          <ac:spMkLst>
            <pc:docMk/>
            <pc:sldMk cId="2376803252" sldId="268"/>
            <ac:spMk id="8" creationId="{4CD39B87-9AC8-4BF6-A43C-C1788E8CD952}"/>
          </ac:spMkLst>
        </pc:spChg>
        <pc:picChg chg="add del mod">
          <ac:chgData name="dhruv kumar singh" userId="S::dhruv18ec032@bnmit.in::dbaabd16-f729-47bf-95d4-d711000df148" providerId="AD" clId="Web-{6FFC30D5-BCC3-1433-371A-81E351E29D2F}" dt="2021-07-21T10:34:03.970" v="2332"/>
          <ac:picMkLst>
            <pc:docMk/>
            <pc:sldMk cId="2376803252" sldId="268"/>
            <ac:picMk id="5" creationId="{B977637D-90ED-4E93-BD4A-79FF179C43B9}"/>
          </ac:picMkLst>
        </pc:picChg>
        <pc:picChg chg="add mod">
          <ac:chgData name="dhruv kumar singh" userId="S::dhruv18ec032@bnmit.in::dbaabd16-f729-47bf-95d4-d711000df148" providerId="AD" clId="Web-{6FFC30D5-BCC3-1433-371A-81E351E29D2F}" dt="2021-07-21T10:42:46.529" v="2383" actId="1076"/>
          <ac:picMkLst>
            <pc:docMk/>
            <pc:sldMk cId="2376803252" sldId="268"/>
            <ac:picMk id="6" creationId="{1D30C868-B08F-4853-B801-38D6AB98345E}"/>
          </ac:picMkLst>
        </pc:picChg>
        <pc:picChg chg="add mod">
          <ac:chgData name="dhruv kumar singh" userId="S::dhruv18ec032@bnmit.in::dbaabd16-f729-47bf-95d4-d711000df148" providerId="AD" clId="Web-{6FFC30D5-BCC3-1433-371A-81E351E29D2F}" dt="2021-07-21T10:35:08.378" v="2348" actId="1076"/>
          <ac:picMkLst>
            <pc:docMk/>
            <pc:sldMk cId="2376803252" sldId="268"/>
            <ac:picMk id="7" creationId="{8EE1806E-8FFC-4D90-BE3F-974905C22503}"/>
          </ac:picMkLst>
        </pc:picChg>
      </pc:sldChg>
      <pc:sldChg chg="modSp add replId">
        <pc:chgData name="dhruv kumar singh" userId="S::dhruv18ec032@bnmit.in::dbaabd16-f729-47bf-95d4-d711000df148" providerId="AD" clId="Web-{6FFC30D5-BCC3-1433-371A-81E351E29D2F}" dt="2021-07-21T11:09:35.393" v="2595" actId="1076"/>
        <pc:sldMkLst>
          <pc:docMk/>
          <pc:sldMk cId="2422024139" sldId="269"/>
        </pc:sldMkLst>
        <pc:spChg chg="mod">
          <ac:chgData name="dhruv kumar singh" userId="S::dhruv18ec032@bnmit.in::dbaabd16-f729-47bf-95d4-d711000df148" providerId="AD" clId="Web-{6FFC30D5-BCC3-1433-371A-81E351E29D2F}" dt="2021-07-21T11:09:35.393" v="2595" actId="1076"/>
          <ac:spMkLst>
            <pc:docMk/>
            <pc:sldMk cId="2422024139" sldId="269"/>
            <ac:spMk id="6" creationId="{D68CA452-EEE5-4747-88D6-83E9BCB3CF30}"/>
          </ac:spMkLst>
        </pc:spChg>
        <pc:picChg chg="mod">
          <ac:chgData name="dhruv kumar singh" userId="S::dhruv18ec032@bnmit.in::dbaabd16-f729-47bf-95d4-d711000df148" providerId="AD" clId="Web-{6FFC30D5-BCC3-1433-371A-81E351E29D2F}" dt="2021-07-21T10:46:27.580" v="2385" actId="1076"/>
          <ac:picMkLst>
            <pc:docMk/>
            <pc:sldMk cId="2422024139" sldId="269"/>
            <ac:picMk id="5" creationId="{DE89408F-C020-41E2-A9F6-791B7B05DD24}"/>
          </ac:picMkLst>
        </pc:picChg>
      </pc:sldChg>
      <pc:sldChg chg="modSp add replId">
        <pc:chgData name="dhruv kumar singh" userId="S::dhruv18ec032@bnmit.in::dbaabd16-f729-47bf-95d4-d711000df148" providerId="AD" clId="Web-{6FFC30D5-BCC3-1433-371A-81E351E29D2F}" dt="2021-07-21T11:09:07.846" v="2591" actId="20577"/>
        <pc:sldMkLst>
          <pc:docMk/>
          <pc:sldMk cId="556753469" sldId="270"/>
        </pc:sldMkLst>
        <pc:spChg chg="mod">
          <ac:chgData name="dhruv kumar singh" userId="S::dhruv18ec032@bnmit.in::dbaabd16-f729-47bf-95d4-d711000df148" providerId="AD" clId="Web-{6FFC30D5-BCC3-1433-371A-81E351E29D2F}" dt="2021-07-21T11:09:07.846" v="2591" actId="20577"/>
          <ac:spMkLst>
            <pc:docMk/>
            <pc:sldMk cId="556753469" sldId="270"/>
            <ac:spMk id="1229" creationId="{AC5B1B57-3476-497F-BD61-3BFDA236C786}"/>
          </ac:spMkLst>
        </pc:spChg>
        <pc:graphicFrameChg chg="mod modGraphic">
          <ac:chgData name="dhruv kumar singh" userId="S::dhruv18ec032@bnmit.in::dbaabd16-f729-47bf-95d4-d711000df148" providerId="AD" clId="Web-{6FFC30D5-BCC3-1433-371A-81E351E29D2F}" dt="2021-07-21T10:25:03.380" v="2278" actId="1076"/>
          <ac:graphicFrameMkLst>
            <pc:docMk/>
            <pc:sldMk cId="556753469" sldId="270"/>
            <ac:graphicFrameMk id="5" creationId="{8BED3141-AB6E-4F27-AFDC-B3041F6D985F}"/>
          </ac:graphicFrameMkLst>
        </pc:graphicFrameChg>
      </pc:sldChg>
      <pc:sldChg chg="addSp delSp modSp add replId">
        <pc:chgData name="dhruv kumar singh" userId="S::dhruv18ec032@bnmit.in::dbaabd16-f729-47bf-95d4-d711000df148" providerId="AD" clId="Web-{6FFC30D5-BCC3-1433-371A-81E351E29D2F}" dt="2021-07-21T10:26:34.413" v="2314" actId="1076"/>
        <pc:sldMkLst>
          <pc:docMk/>
          <pc:sldMk cId="4000599862" sldId="271"/>
        </pc:sldMkLst>
        <pc:spChg chg="del">
          <ac:chgData name="dhruv kumar singh" userId="S::dhruv18ec032@bnmit.in::dbaabd16-f729-47bf-95d4-d711000df148" providerId="AD" clId="Web-{6FFC30D5-BCC3-1433-371A-81E351E29D2F}" dt="2021-07-21T09:24:31.626" v="1778"/>
          <ac:spMkLst>
            <pc:docMk/>
            <pc:sldMk cId="4000599862" sldId="271"/>
            <ac:spMk id="2" creationId="{42142A80-445C-44BB-81F3-8E80B9F8E2D3}"/>
          </ac:spMkLst>
        </pc:spChg>
        <pc:spChg chg="mod">
          <ac:chgData name="dhruv kumar singh" userId="S::dhruv18ec032@bnmit.in::dbaabd16-f729-47bf-95d4-d711000df148" providerId="AD" clId="Web-{6FFC30D5-BCC3-1433-371A-81E351E29D2F}" dt="2021-07-21T10:26:24.038" v="2311" actId="20577"/>
          <ac:spMkLst>
            <pc:docMk/>
            <pc:sldMk cId="4000599862" sldId="271"/>
            <ac:spMk id="7" creationId="{DED2DC5E-23BA-4E57-BF6D-32CED0E512DC}"/>
          </ac:spMkLst>
        </pc:spChg>
        <pc:graphicFrameChg chg="del">
          <ac:chgData name="dhruv kumar singh" userId="S::dhruv18ec032@bnmit.in::dbaabd16-f729-47bf-95d4-d711000df148" providerId="AD" clId="Web-{6FFC30D5-BCC3-1433-371A-81E351E29D2F}" dt="2021-07-21T09:24:26.657" v="1777"/>
          <ac:graphicFrameMkLst>
            <pc:docMk/>
            <pc:sldMk cId="4000599862" sldId="271"/>
            <ac:graphicFrameMk id="8" creationId="{C43E0735-560F-42AF-AC10-A2034FB898B8}"/>
          </ac:graphicFrameMkLst>
        </pc:graphicFrameChg>
        <pc:picChg chg="add del mod">
          <ac:chgData name="dhruv kumar singh" userId="S::dhruv18ec032@bnmit.in::dbaabd16-f729-47bf-95d4-d711000df148" providerId="AD" clId="Web-{6FFC30D5-BCC3-1433-371A-81E351E29D2F}" dt="2021-07-21T10:17:24.338" v="2114"/>
          <ac:picMkLst>
            <pc:docMk/>
            <pc:sldMk cId="4000599862" sldId="271"/>
            <ac:picMk id="5" creationId="{CF8E4E36-871C-4369-ABB1-8D6D956FB373}"/>
          </ac:picMkLst>
        </pc:picChg>
        <pc:picChg chg="add mod">
          <ac:chgData name="dhruv kumar singh" userId="S::dhruv18ec032@bnmit.in::dbaabd16-f729-47bf-95d4-d711000df148" providerId="AD" clId="Web-{6FFC30D5-BCC3-1433-371A-81E351E29D2F}" dt="2021-07-21T10:26:34.413" v="2314" actId="1076"/>
          <ac:picMkLst>
            <pc:docMk/>
            <pc:sldMk cId="4000599862" sldId="271"/>
            <ac:picMk id="9" creationId="{C2E84D33-9271-476E-BB4B-CB23EDA1C070}"/>
          </ac:picMkLst>
        </pc:picChg>
      </pc:sldChg>
      <pc:sldChg chg="addSp delSp modSp add replId">
        <pc:chgData name="dhruv kumar singh" userId="S::dhruv18ec032@bnmit.in::dbaabd16-f729-47bf-95d4-d711000df148" providerId="AD" clId="Web-{6FFC30D5-BCC3-1433-371A-81E351E29D2F}" dt="2021-07-21T10:49:05.412" v="2392" actId="1076"/>
        <pc:sldMkLst>
          <pc:docMk/>
          <pc:sldMk cId="1178644322" sldId="272"/>
        </pc:sldMkLst>
        <pc:spChg chg="add mod">
          <ac:chgData name="dhruv kumar singh" userId="S::dhruv18ec032@bnmit.in::dbaabd16-f729-47bf-95d4-d711000df148" providerId="AD" clId="Web-{6FFC30D5-BCC3-1433-371A-81E351E29D2F}" dt="2021-07-21T10:39:01.742" v="2381" actId="1076"/>
          <ac:spMkLst>
            <pc:docMk/>
            <pc:sldMk cId="1178644322" sldId="272"/>
            <ac:spMk id="2" creationId="{30A726C6-5EE3-466A-8BD1-EB35E9A99767}"/>
          </ac:spMkLst>
        </pc:spChg>
        <pc:spChg chg="del mod">
          <ac:chgData name="dhruv kumar singh" userId="S::dhruv18ec032@bnmit.in::dbaabd16-f729-47bf-95d4-d711000df148" providerId="AD" clId="Web-{6FFC30D5-BCC3-1433-371A-81E351E29D2F}" dt="2021-07-21T10:28:41.556" v="2318"/>
          <ac:spMkLst>
            <pc:docMk/>
            <pc:sldMk cId="1178644322" sldId="272"/>
            <ac:spMk id="7" creationId="{DED2DC5E-23BA-4E57-BF6D-32CED0E512DC}"/>
          </ac:spMkLst>
        </pc:spChg>
        <pc:picChg chg="mod">
          <ac:chgData name="dhruv kumar singh" userId="S::dhruv18ec032@bnmit.in::dbaabd16-f729-47bf-95d4-d711000df148" providerId="AD" clId="Web-{6FFC30D5-BCC3-1433-371A-81E351E29D2F}" dt="2021-07-21T10:48:55.693" v="2388" actId="1076"/>
          <ac:picMkLst>
            <pc:docMk/>
            <pc:sldMk cId="1178644322" sldId="272"/>
            <ac:picMk id="4" creationId="{FDF6B86D-644E-4856-A554-0EC5C98FECF5}"/>
          </ac:picMkLst>
        </pc:picChg>
        <pc:picChg chg="add mod">
          <ac:chgData name="dhruv kumar singh" userId="S::dhruv18ec032@bnmit.in::dbaabd16-f729-47bf-95d4-d711000df148" providerId="AD" clId="Web-{6FFC30D5-BCC3-1433-371A-81E351E29D2F}" dt="2021-07-21T10:49:05.412" v="2392" actId="1076"/>
          <ac:picMkLst>
            <pc:docMk/>
            <pc:sldMk cId="1178644322" sldId="272"/>
            <ac:picMk id="5" creationId="{CA396E14-136E-47D8-A4F6-BCC2DBD792F6}"/>
          </ac:picMkLst>
        </pc:picChg>
        <pc:picChg chg="del">
          <ac:chgData name="dhruv kumar singh" userId="S::dhruv18ec032@bnmit.in::dbaabd16-f729-47bf-95d4-d711000df148" providerId="AD" clId="Web-{6FFC30D5-BCC3-1433-371A-81E351E29D2F}" dt="2021-07-21T10:28:32.900" v="2316"/>
          <ac:picMkLst>
            <pc:docMk/>
            <pc:sldMk cId="1178644322" sldId="272"/>
            <ac:picMk id="9" creationId="{C2E84D33-9271-476E-BB4B-CB23EDA1C070}"/>
          </ac:picMkLst>
        </pc:picChg>
      </pc:sldChg>
    </pc:docChg>
  </pc:docChgLst>
  <pc:docChgLst>
    <pc:chgData name="Guest User" userId="S::urn:spo:anon#c3adb1fb4bfe62dfa59eeaa136add0f5beb0439e476ad039984be2cd870dc4cb::" providerId="AD" clId="Web-{33AE4184-D723-0C0D-F26F-E89A1799088B}"/>
    <pc:docChg chg="modSld">
      <pc:chgData name="Guest User" userId="S::urn:spo:anon#c3adb1fb4bfe62dfa59eeaa136add0f5beb0439e476ad039984be2cd870dc4cb::" providerId="AD" clId="Web-{33AE4184-D723-0C0D-F26F-E89A1799088B}" dt="2021-05-19T04:56:56.248" v="541" actId="20577"/>
      <pc:docMkLst>
        <pc:docMk/>
      </pc:docMkLst>
      <pc:sldChg chg="modSp">
        <pc:chgData name="Guest User" userId="S::urn:spo:anon#c3adb1fb4bfe62dfa59eeaa136add0f5beb0439e476ad039984be2cd870dc4cb::" providerId="AD" clId="Web-{33AE4184-D723-0C0D-F26F-E89A1799088B}" dt="2021-05-19T04:56:56.248" v="541" actId="20577"/>
        <pc:sldMkLst>
          <pc:docMk/>
          <pc:sldMk cId="3375103028" sldId="267"/>
        </pc:sldMkLst>
        <pc:spChg chg="mod">
          <ac:chgData name="Guest User" userId="S::urn:spo:anon#c3adb1fb4bfe62dfa59eeaa136add0f5beb0439e476ad039984be2cd870dc4cb::" providerId="AD" clId="Web-{33AE4184-D723-0C0D-F26F-E89A1799088B}" dt="2021-05-19T04:55:53.279" v="539" actId="20577"/>
          <ac:spMkLst>
            <pc:docMk/>
            <pc:sldMk cId="3375103028" sldId="267"/>
            <ac:spMk id="3" creationId="{7F159368-F1EC-4EEF-A90C-D8015F95CD63}"/>
          </ac:spMkLst>
        </pc:spChg>
        <pc:spChg chg="mod">
          <ac:chgData name="Guest User" userId="S::urn:spo:anon#c3adb1fb4bfe62dfa59eeaa136add0f5beb0439e476ad039984be2cd870dc4cb::" providerId="AD" clId="Web-{33AE4184-D723-0C0D-F26F-E89A1799088B}" dt="2021-05-19T04:56:56.248" v="541" actId="20577"/>
          <ac:spMkLst>
            <pc:docMk/>
            <pc:sldMk cId="3375103028" sldId="267"/>
            <ac:spMk id="5" creationId="{BEDC1584-2BDC-440A-A8A2-40FF2D7D1909}"/>
          </ac:spMkLst>
        </pc:spChg>
        <pc:spChg chg="mod">
          <ac:chgData name="Guest User" userId="S::urn:spo:anon#c3adb1fb4bfe62dfa59eeaa136add0f5beb0439e476ad039984be2cd870dc4cb::" providerId="AD" clId="Web-{33AE4184-D723-0C0D-F26F-E89A1799088B}" dt="2021-05-19T04:55:10.498" v="501" actId="20577"/>
          <ac:spMkLst>
            <pc:docMk/>
            <pc:sldMk cId="3375103028" sldId="267"/>
            <ac:spMk id="6" creationId="{881EC3D7-0F13-44BE-93A5-56EA85655D14}"/>
          </ac:spMkLst>
        </pc:spChg>
      </pc:sldChg>
    </pc:docChg>
  </pc:docChgLst>
  <pc:docChgLst>
    <pc:chgData name="Guest User" userId="S::urn:spo:anon#c3adb1fb4bfe62dfa59eeaa136add0f5beb0439e476ad039984be2cd870dc4cb::" providerId="AD" clId="Web-{E8008696-32B3-7664-9AC2-C7942A3B193B}"/>
    <pc:docChg chg="addSld delSld modSld">
      <pc:chgData name="Guest User" userId="S::urn:spo:anon#c3adb1fb4bfe62dfa59eeaa136add0f5beb0439e476ad039984be2cd870dc4cb::" providerId="AD" clId="Web-{E8008696-32B3-7664-9AC2-C7942A3B193B}" dt="2021-07-22T06:48:10.327" v="512" actId="20577"/>
      <pc:docMkLst>
        <pc:docMk/>
      </pc:docMkLst>
      <pc:sldChg chg="modSp">
        <pc:chgData name="Guest User" userId="S::urn:spo:anon#c3adb1fb4bfe62dfa59eeaa136add0f5beb0439e476ad039984be2cd870dc4cb::" providerId="AD" clId="Web-{E8008696-32B3-7664-9AC2-C7942A3B193B}" dt="2021-07-22T06:00:04.203" v="4" actId="20577"/>
        <pc:sldMkLst>
          <pc:docMk/>
          <pc:sldMk cId="459713410" sldId="258"/>
        </pc:sldMkLst>
        <pc:spChg chg="mod">
          <ac:chgData name="Guest User" userId="S::urn:spo:anon#c3adb1fb4bfe62dfa59eeaa136add0f5beb0439e476ad039984be2cd870dc4cb::" providerId="AD" clId="Web-{E8008696-32B3-7664-9AC2-C7942A3B193B}" dt="2021-07-22T06:00:04.203" v="4" actId="20577"/>
          <ac:spMkLst>
            <pc:docMk/>
            <pc:sldMk cId="459713410" sldId="258"/>
            <ac:spMk id="9" creationId="{E2E26EA4-9E83-404C-B8FD-F1F36D326F1A}"/>
          </ac:spMkLst>
        </pc:spChg>
      </pc:sldChg>
      <pc:sldChg chg="modSp">
        <pc:chgData name="Guest User" userId="S::urn:spo:anon#c3adb1fb4bfe62dfa59eeaa136add0f5beb0439e476ad039984be2cd870dc4cb::" providerId="AD" clId="Web-{E8008696-32B3-7664-9AC2-C7942A3B193B}" dt="2021-07-22T06:43:41.519" v="412" actId="20577"/>
        <pc:sldMkLst>
          <pc:docMk/>
          <pc:sldMk cId="2085440146" sldId="262"/>
        </pc:sldMkLst>
        <pc:spChg chg="mod">
          <ac:chgData name="Guest User" userId="S::urn:spo:anon#c3adb1fb4bfe62dfa59eeaa136add0f5beb0439e476ad039984be2cd870dc4cb::" providerId="AD" clId="Web-{E8008696-32B3-7664-9AC2-C7942A3B193B}" dt="2021-07-22T06:43:41.519" v="412" actId="20577"/>
          <ac:spMkLst>
            <pc:docMk/>
            <pc:sldMk cId="2085440146" sldId="262"/>
            <ac:spMk id="13" creationId="{A0A0B7E5-8A3B-4D76-BD28-924BB2EDA38C}"/>
          </ac:spMkLst>
        </pc:spChg>
      </pc:sldChg>
      <pc:sldChg chg="addSp delSp modSp add replId">
        <pc:chgData name="Guest User" userId="S::urn:spo:anon#c3adb1fb4bfe62dfa59eeaa136add0f5beb0439e476ad039984be2cd870dc4cb::" providerId="AD" clId="Web-{E8008696-32B3-7664-9AC2-C7942A3B193B}" dt="2021-07-22T06:48:10.327" v="512" actId="20577"/>
        <pc:sldMkLst>
          <pc:docMk/>
          <pc:sldMk cId="1768196038" sldId="273"/>
        </pc:sldMkLst>
        <pc:spChg chg="add mod">
          <ac:chgData name="Guest User" userId="S::urn:spo:anon#c3adb1fb4bfe62dfa59eeaa136add0f5beb0439e476ad039984be2cd870dc4cb::" providerId="AD" clId="Web-{E8008696-32B3-7664-9AC2-C7942A3B193B}" dt="2021-07-22T06:48:10.327" v="512" actId="20577"/>
          <ac:spMkLst>
            <pc:docMk/>
            <pc:sldMk cId="1768196038" sldId="273"/>
            <ac:spMk id="5" creationId="{D15FBFC8-1F26-43FC-87F3-AF58603A497F}"/>
          </ac:spMkLst>
        </pc:spChg>
        <pc:spChg chg="del">
          <ac:chgData name="Guest User" userId="S::urn:spo:anon#c3adb1fb4bfe62dfa59eeaa136add0f5beb0439e476ad039984be2cd870dc4cb::" providerId="AD" clId="Web-{E8008696-32B3-7664-9AC2-C7942A3B193B}" dt="2021-07-22T06:44:12.412" v="416"/>
          <ac:spMkLst>
            <pc:docMk/>
            <pc:sldMk cId="1768196038" sldId="273"/>
            <ac:spMk id="8" creationId="{4CD39B87-9AC8-4BF6-A43C-C1788E8CD952}"/>
          </ac:spMkLst>
        </pc:spChg>
        <pc:picChg chg="del">
          <ac:chgData name="Guest User" userId="S::urn:spo:anon#c3adb1fb4bfe62dfa59eeaa136add0f5beb0439e476ad039984be2cd870dc4cb::" providerId="AD" clId="Web-{E8008696-32B3-7664-9AC2-C7942A3B193B}" dt="2021-07-22T06:44:06.756" v="415"/>
          <ac:picMkLst>
            <pc:docMk/>
            <pc:sldMk cId="1768196038" sldId="273"/>
            <ac:picMk id="6" creationId="{1D30C868-B08F-4853-B801-38D6AB98345E}"/>
          </ac:picMkLst>
        </pc:picChg>
        <pc:picChg chg="del">
          <ac:chgData name="Guest User" userId="S::urn:spo:anon#c3adb1fb4bfe62dfa59eeaa136add0f5beb0439e476ad039984be2cd870dc4cb::" providerId="AD" clId="Web-{E8008696-32B3-7664-9AC2-C7942A3B193B}" dt="2021-07-22T06:44:04.959" v="414"/>
          <ac:picMkLst>
            <pc:docMk/>
            <pc:sldMk cId="1768196038" sldId="273"/>
            <ac:picMk id="7" creationId="{8EE1806E-8FFC-4D90-BE3F-974905C22503}"/>
          </ac:picMkLst>
        </pc:picChg>
      </pc:sldChg>
      <pc:sldChg chg="modSp del">
        <pc:chgData name="Guest User" userId="S::urn:spo:anon#c3adb1fb4bfe62dfa59eeaa136add0f5beb0439e476ad039984be2cd870dc4cb::" providerId="AD" clId="Web-{E8008696-32B3-7664-9AC2-C7942A3B193B}" dt="2021-07-22T06:08:12.768" v="89"/>
        <pc:sldMkLst>
          <pc:docMk/>
          <pc:sldMk cId="2662023067" sldId="273"/>
        </pc:sldMkLst>
        <pc:spChg chg="mod">
          <ac:chgData name="Guest User" userId="S::urn:spo:anon#c3adb1fb4bfe62dfa59eeaa136add0f5beb0439e476ad039984be2cd870dc4cb::" providerId="AD" clId="Web-{E8008696-32B3-7664-9AC2-C7942A3B193B}" dt="2021-07-22T06:08:09.033" v="88" actId="20577"/>
          <ac:spMkLst>
            <pc:docMk/>
            <pc:sldMk cId="2662023067" sldId="273"/>
            <ac:spMk id="5" creationId="{F346DB65-6E76-4F7F-A44D-6688F3467B9D}"/>
          </ac:spMkLst>
        </pc:spChg>
      </pc:sldChg>
      <pc:sldChg chg="del">
        <pc:chgData name="Guest User" userId="S::urn:spo:anon#c3adb1fb4bfe62dfa59eeaa136add0f5beb0439e476ad039984be2cd870dc4cb::" providerId="AD" clId="Web-{E8008696-32B3-7664-9AC2-C7942A3B193B}" dt="2021-07-22T06:08:28.330" v="90"/>
        <pc:sldMkLst>
          <pc:docMk/>
          <pc:sldMk cId="261757529" sldId="274"/>
        </pc:sldMkLst>
      </pc:sldChg>
    </pc:docChg>
  </pc:docChgLst>
  <pc:docChgLst>
    <pc:chgData name="dhruv kumar singh" userId="S::dhruv18ec032@bnmit.in::dbaabd16-f729-47bf-95d4-d711000df148" providerId="AD" clId="Web-{D223F285-0FA7-B38F-2C30-DF0522C136BF}"/>
    <pc:docChg chg="modSld">
      <pc:chgData name="dhruv kumar singh" userId="S::dhruv18ec032@bnmit.in::dbaabd16-f729-47bf-95d4-d711000df148" providerId="AD" clId="Web-{D223F285-0FA7-B38F-2C30-DF0522C136BF}" dt="2021-05-19T09:26:33.043" v="141" actId="20577"/>
      <pc:docMkLst>
        <pc:docMk/>
      </pc:docMkLst>
      <pc:sldChg chg="addSp modSp">
        <pc:chgData name="dhruv kumar singh" userId="S::dhruv18ec032@bnmit.in::dbaabd16-f729-47bf-95d4-d711000df148" providerId="AD" clId="Web-{D223F285-0FA7-B38F-2C30-DF0522C136BF}" dt="2021-05-19T09:24:24.025" v="28" actId="20577"/>
        <pc:sldMkLst>
          <pc:docMk/>
          <pc:sldMk cId="109857222" sldId="256"/>
        </pc:sldMkLst>
        <pc:spChg chg="mod">
          <ac:chgData name="dhruv kumar singh" userId="S::dhruv18ec032@bnmit.in::dbaabd16-f729-47bf-95d4-d711000df148" providerId="AD" clId="Web-{D223F285-0FA7-B38F-2C30-DF0522C136BF}" dt="2021-05-19T09:23:15.039" v="7" actId="1076"/>
          <ac:spMkLst>
            <pc:docMk/>
            <pc:sldMk cId="109857222" sldId="256"/>
            <ac:spMk id="2" creationId="{00000000-0000-0000-0000-000000000000}"/>
          </ac:spMkLst>
        </pc:spChg>
        <pc:spChg chg="mod">
          <ac:chgData name="dhruv kumar singh" userId="S::dhruv18ec032@bnmit.in::dbaabd16-f729-47bf-95d4-d711000df148" providerId="AD" clId="Web-{D223F285-0FA7-B38F-2C30-DF0522C136BF}" dt="2021-05-19T09:23:48.602" v="15" actId="14100"/>
          <ac:spMkLst>
            <pc:docMk/>
            <pc:sldMk cId="109857222" sldId="256"/>
            <ac:spMk id="3" creationId="{00000000-0000-0000-0000-000000000000}"/>
          </ac:spMkLst>
        </pc:spChg>
        <pc:spChg chg="mod">
          <ac:chgData name="dhruv kumar singh" userId="S::dhruv18ec032@bnmit.in::dbaabd16-f729-47bf-95d4-d711000df148" providerId="AD" clId="Web-{D223F285-0FA7-B38F-2C30-DF0522C136BF}" dt="2021-05-19T09:24:24.025" v="28" actId="20577"/>
          <ac:spMkLst>
            <pc:docMk/>
            <pc:sldMk cId="109857222" sldId="256"/>
            <ac:spMk id="9" creationId="{BC1ACB63-69EC-427F-9344-3E9B20A99976}"/>
          </ac:spMkLst>
        </pc:spChg>
        <pc:picChg chg="mod">
          <ac:chgData name="dhruv kumar singh" userId="S::dhruv18ec032@bnmit.in::dbaabd16-f729-47bf-95d4-d711000df148" providerId="AD" clId="Web-{D223F285-0FA7-B38F-2C30-DF0522C136BF}" dt="2021-05-19T09:22:27.225" v="1" actId="1076"/>
          <ac:picMkLst>
            <pc:docMk/>
            <pc:sldMk cId="109857222" sldId="256"/>
            <ac:picMk id="5" creationId="{BE1E4A4B-4059-4DD9-99C2-0488C6FA30F6}"/>
          </ac:picMkLst>
        </pc:picChg>
        <pc:picChg chg="add mod">
          <ac:chgData name="dhruv kumar singh" userId="S::dhruv18ec032@bnmit.in::dbaabd16-f729-47bf-95d4-d711000df148" providerId="AD" clId="Web-{D223F285-0FA7-B38F-2C30-DF0522C136BF}" dt="2021-05-19T09:23:41.633" v="14" actId="1076"/>
          <ac:picMkLst>
            <pc:docMk/>
            <pc:sldMk cId="109857222" sldId="256"/>
            <ac:picMk id="11" creationId="{3065F314-43A6-4711-A153-C8B325FFDB63}"/>
          </ac:picMkLst>
        </pc:picChg>
      </pc:sldChg>
      <pc:sldChg chg="modSp">
        <pc:chgData name="dhruv kumar singh" userId="S::dhruv18ec032@bnmit.in::dbaabd16-f729-47bf-95d4-d711000df148" providerId="AD" clId="Web-{D223F285-0FA7-B38F-2C30-DF0522C136BF}" dt="2021-05-19T09:24:37.838" v="50" actId="20577"/>
        <pc:sldMkLst>
          <pc:docMk/>
          <pc:sldMk cId="459713410" sldId="258"/>
        </pc:sldMkLst>
        <pc:spChg chg="mod">
          <ac:chgData name="dhruv kumar singh" userId="S::dhruv18ec032@bnmit.in::dbaabd16-f729-47bf-95d4-d711000df148" providerId="AD" clId="Web-{D223F285-0FA7-B38F-2C30-DF0522C136BF}" dt="2021-05-19T09:24:37.838" v="50" actId="20577"/>
          <ac:spMkLst>
            <pc:docMk/>
            <pc:sldMk cId="459713410" sldId="258"/>
            <ac:spMk id="5" creationId="{FB6B92AF-F32C-441E-B279-675ED66E3269}"/>
          </ac:spMkLst>
        </pc:spChg>
      </pc:sldChg>
      <pc:sldChg chg="modSp">
        <pc:chgData name="dhruv kumar singh" userId="S::dhruv18ec032@bnmit.in::dbaabd16-f729-47bf-95d4-d711000df148" providerId="AD" clId="Web-{D223F285-0FA7-B38F-2C30-DF0522C136BF}" dt="2021-05-19T09:26:07.683" v="117" actId="20577"/>
        <pc:sldMkLst>
          <pc:docMk/>
          <pc:sldMk cId="3461295878" sldId="259"/>
        </pc:sldMkLst>
        <pc:spChg chg="mod">
          <ac:chgData name="dhruv kumar singh" userId="S::dhruv18ec032@bnmit.in::dbaabd16-f729-47bf-95d4-d711000df148" providerId="AD" clId="Web-{D223F285-0FA7-B38F-2C30-DF0522C136BF}" dt="2021-05-19T09:26:07.683" v="117" actId="20577"/>
          <ac:spMkLst>
            <pc:docMk/>
            <pc:sldMk cId="3461295878" sldId="259"/>
            <ac:spMk id="6" creationId="{871678FD-88B3-4B89-B572-7E7DAF48B555}"/>
          </ac:spMkLst>
        </pc:spChg>
      </pc:sldChg>
      <pc:sldChg chg="modSp">
        <pc:chgData name="dhruv kumar singh" userId="S::dhruv18ec032@bnmit.in::dbaabd16-f729-47bf-95d4-d711000df148" providerId="AD" clId="Web-{D223F285-0FA7-B38F-2C30-DF0522C136BF}" dt="2021-05-19T09:24:52.807" v="59" actId="20577"/>
        <pc:sldMkLst>
          <pc:docMk/>
          <pc:sldMk cId="1683058649" sldId="260"/>
        </pc:sldMkLst>
        <pc:spChg chg="mod">
          <ac:chgData name="dhruv kumar singh" userId="S::dhruv18ec032@bnmit.in::dbaabd16-f729-47bf-95d4-d711000df148" providerId="AD" clId="Web-{D223F285-0FA7-B38F-2C30-DF0522C136BF}" dt="2021-05-19T09:24:52.807" v="59" actId="20577"/>
          <ac:spMkLst>
            <pc:docMk/>
            <pc:sldMk cId="1683058649" sldId="260"/>
            <ac:spMk id="6" creationId="{89B856EB-3985-4867-AB5C-C414933C8025}"/>
          </ac:spMkLst>
        </pc:spChg>
      </pc:sldChg>
      <pc:sldChg chg="modSp">
        <pc:chgData name="dhruv kumar singh" userId="S::dhruv18ec032@bnmit.in::dbaabd16-f729-47bf-95d4-d711000df148" providerId="AD" clId="Web-{D223F285-0FA7-B38F-2C30-DF0522C136BF}" dt="2021-05-19T09:25:05.698" v="74" actId="20577"/>
        <pc:sldMkLst>
          <pc:docMk/>
          <pc:sldMk cId="2085440146" sldId="262"/>
        </pc:sldMkLst>
        <pc:spChg chg="mod">
          <ac:chgData name="dhruv kumar singh" userId="S::dhruv18ec032@bnmit.in::dbaabd16-f729-47bf-95d4-d711000df148" providerId="AD" clId="Web-{D223F285-0FA7-B38F-2C30-DF0522C136BF}" dt="2021-05-19T09:25:05.698" v="74" actId="20577"/>
          <ac:spMkLst>
            <pc:docMk/>
            <pc:sldMk cId="2085440146" sldId="262"/>
            <ac:spMk id="2" creationId="{3C028483-04E7-4A89-BD4D-BD998B4F2EA2}"/>
          </ac:spMkLst>
        </pc:spChg>
      </pc:sldChg>
      <pc:sldChg chg="modSp">
        <pc:chgData name="dhruv kumar singh" userId="S::dhruv18ec032@bnmit.in::dbaabd16-f729-47bf-95d4-d711000df148" providerId="AD" clId="Web-{D223F285-0FA7-B38F-2C30-DF0522C136BF}" dt="2021-05-19T09:25:43.683" v="104" actId="1076"/>
        <pc:sldMkLst>
          <pc:docMk/>
          <pc:sldMk cId="3053755682" sldId="263"/>
        </pc:sldMkLst>
        <pc:spChg chg="mod">
          <ac:chgData name="dhruv kumar singh" userId="S::dhruv18ec032@bnmit.in::dbaabd16-f729-47bf-95d4-d711000df148" providerId="AD" clId="Web-{D223F285-0FA7-B38F-2C30-DF0522C136BF}" dt="2021-05-19T09:25:43.683" v="104" actId="1076"/>
          <ac:spMkLst>
            <pc:docMk/>
            <pc:sldMk cId="3053755682" sldId="263"/>
            <ac:spMk id="5" creationId="{E923FE6D-EEEB-4987-A4B2-49259F59E58C}"/>
          </ac:spMkLst>
        </pc:spChg>
      </pc:sldChg>
      <pc:sldChg chg="modSp">
        <pc:chgData name="dhruv kumar singh" userId="S::dhruv18ec032@bnmit.in::dbaabd16-f729-47bf-95d4-d711000df148" providerId="AD" clId="Web-{D223F285-0FA7-B38F-2C30-DF0522C136BF}" dt="2021-05-19T09:25:20.182" v="93" actId="20577"/>
        <pc:sldMkLst>
          <pc:docMk/>
          <pc:sldMk cId="344976688" sldId="264"/>
        </pc:sldMkLst>
        <pc:spChg chg="mod">
          <ac:chgData name="dhruv kumar singh" userId="S::dhruv18ec032@bnmit.in::dbaabd16-f729-47bf-95d4-d711000df148" providerId="AD" clId="Web-{D223F285-0FA7-B38F-2C30-DF0522C136BF}" dt="2021-05-19T09:25:20.182" v="93" actId="20577"/>
          <ac:spMkLst>
            <pc:docMk/>
            <pc:sldMk cId="344976688" sldId="264"/>
            <ac:spMk id="2" creationId="{0D045D0F-4099-425B-9EE8-E47D8A80D335}"/>
          </ac:spMkLst>
        </pc:spChg>
      </pc:sldChg>
      <pc:sldChg chg="modSp">
        <pc:chgData name="dhruv kumar singh" userId="S::dhruv18ec032@bnmit.in::dbaabd16-f729-47bf-95d4-d711000df148" providerId="AD" clId="Web-{D223F285-0FA7-B38F-2C30-DF0522C136BF}" dt="2021-05-19T09:26:21.793" v="134" actId="20577"/>
        <pc:sldMkLst>
          <pc:docMk/>
          <pc:sldMk cId="824539378" sldId="266"/>
        </pc:sldMkLst>
        <pc:spChg chg="mod">
          <ac:chgData name="dhruv kumar singh" userId="S::dhruv18ec032@bnmit.in::dbaabd16-f729-47bf-95d4-d711000df148" providerId="AD" clId="Web-{D223F285-0FA7-B38F-2C30-DF0522C136BF}" dt="2021-05-19T09:26:21.793" v="134" actId="20577"/>
          <ac:spMkLst>
            <pc:docMk/>
            <pc:sldMk cId="824539378" sldId="266"/>
            <ac:spMk id="2" creationId="{67706CAD-6A57-4DBD-9C1C-4E5060F3BB21}"/>
          </ac:spMkLst>
        </pc:spChg>
      </pc:sldChg>
      <pc:sldChg chg="modSp">
        <pc:chgData name="dhruv kumar singh" userId="S::dhruv18ec032@bnmit.in::dbaabd16-f729-47bf-95d4-d711000df148" providerId="AD" clId="Web-{D223F285-0FA7-B38F-2C30-DF0522C136BF}" dt="2021-05-19T09:26:33.043" v="141" actId="20577"/>
        <pc:sldMkLst>
          <pc:docMk/>
          <pc:sldMk cId="3375103028" sldId="267"/>
        </pc:sldMkLst>
        <pc:spChg chg="mod">
          <ac:chgData name="dhruv kumar singh" userId="S::dhruv18ec032@bnmit.in::dbaabd16-f729-47bf-95d4-d711000df148" providerId="AD" clId="Web-{D223F285-0FA7-B38F-2C30-DF0522C136BF}" dt="2021-05-19T09:26:33.043" v="141" actId="20577"/>
          <ac:spMkLst>
            <pc:docMk/>
            <pc:sldMk cId="3375103028" sldId="267"/>
            <ac:spMk id="3" creationId="{E6C0969B-E38F-467E-A401-9354A72BD8AB}"/>
          </ac:spMkLst>
        </pc:spChg>
      </pc:sldChg>
    </pc:docChg>
  </pc:docChgLst>
  <pc:docChgLst>
    <pc:chgData name="Guest User" userId="S::urn:spo:anon#c3adb1fb4bfe62dfa59eeaa136add0f5beb0439e476ad039984be2cd870dc4cb::" providerId="AD" clId="Web-{5905AB9C-11A6-B3FF-82F3-3E8FD60F00B1}"/>
    <pc:docChg chg="addSld delSld modSld">
      <pc:chgData name="Guest User" userId="S::urn:spo:anon#c3adb1fb4bfe62dfa59eeaa136add0f5beb0439e476ad039984be2cd870dc4cb::" providerId="AD" clId="Web-{5905AB9C-11A6-B3FF-82F3-3E8FD60F00B1}" dt="2021-07-21T17:04:42.950" v="1196" actId="20577"/>
      <pc:docMkLst>
        <pc:docMk/>
      </pc:docMkLst>
      <pc:sldChg chg="modSp">
        <pc:chgData name="Guest User" userId="S::urn:spo:anon#c3adb1fb4bfe62dfa59eeaa136add0f5beb0439e476ad039984be2cd870dc4cb::" providerId="AD" clId="Web-{5905AB9C-11A6-B3FF-82F3-3E8FD60F00B1}" dt="2021-07-21T16:56:56.446" v="1126" actId="1076"/>
        <pc:sldMkLst>
          <pc:docMk/>
          <pc:sldMk cId="2376803252" sldId="268"/>
        </pc:sldMkLst>
        <pc:picChg chg="mod">
          <ac:chgData name="Guest User" userId="S::urn:spo:anon#c3adb1fb4bfe62dfa59eeaa136add0f5beb0439e476ad039984be2cd870dc4cb::" providerId="AD" clId="Web-{5905AB9C-11A6-B3FF-82F3-3E8FD60F00B1}" dt="2021-07-21T16:56:54.446" v="1125" actId="14100"/>
          <ac:picMkLst>
            <pc:docMk/>
            <pc:sldMk cId="2376803252" sldId="268"/>
            <ac:picMk id="6" creationId="{1D30C868-B08F-4853-B801-38D6AB98345E}"/>
          </ac:picMkLst>
        </pc:picChg>
        <pc:picChg chg="mod">
          <ac:chgData name="Guest User" userId="S::urn:spo:anon#c3adb1fb4bfe62dfa59eeaa136add0f5beb0439e476ad039984be2cd870dc4cb::" providerId="AD" clId="Web-{5905AB9C-11A6-B3FF-82F3-3E8FD60F00B1}" dt="2021-07-21T16:56:56.446" v="1126" actId="1076"/>
          <ac:picMkLst>
            <pc:docMk/>
            <pc:sldMk cId="2376803252" sldId="268"/>
            <ac:picMk id="7" creationId="{8EE1806E-8FFC-4D90-BE3F-974905C22503}"/>
          </ac:picMkLst>
        </pc:picChg>
      </pc:sldChg>
      <pc:sldChg chg="addSp delSp modSp add del replId">
        <pc:chgData name="Guest User" userId="S::urn:spo:anon#c3adb1fb4bfe62dfa59eeaa136add0f5beb0439e476ad039984be2cd870dc4cb::" providerId="AD" clId="Web-{5905AB9C-11A6-B3FF-82F3-3E8FD60F00B1}" dt="2021-07-21T17:01:44.857" v="1172" actId="1076"/>
        <pc:sldMkLst>
          <pc:docMk/>
          <pc:sldMk cId="2662023067" sldId="273"/>
        </pc:sldMkLst>
        <pc:spChg chg="add mod">
          <ac:chgData name="Guest User" userId="S::urn:spo:anon#c3adb1fb4bfe62dfa59eeaa136add0f5beb0439e476ad039984be2cd870dc4cb::" providerId="AD" clId="Web-{5905AB9C-11A6-B3FF-82F3-3E8FD60F00B1}" dt="2021-07-21T17:01:42.778" v="1171" actId="20577"/>
          <ac:spMkLst>
            <pc:docMk/>
            <pc:sldMk cId="2662023067" sldId="273"/>
            <ac:spMk id="5" creationId="{F346DB65-6E76-4F7F-A44D-6688F3467B9D}"/>
          </ac:spMkLst>
        </pc:spChg>
        <pc:spChg chg="mod">
          <ac:chgData name="Guest User" userId="S::urn:spo:anon#c3adb1fb4bfe62dfa59eeaa136add0f5beb0439e476ad039984be2cd870dc4cb::" providerId="AD" clId="Web-{5905AB9C-11A6-B3FF-82F3-3E8FD60F00B1}" dt="2021-07-21T15:56:41.248" v="411" actId="20577"/>
          <ac:spMkLst>
            <pc:docMk/>
            <pc:sldMk cId="2662023067" sldId="273"/>
            <ac:spMk id="8" creationId="{4CD39B87-9AC8-4BF6-A43C-C1788E8CD952}"/>
          </ac:spMkLst>
        </pc:spChg>
        <pc:picChg chg="del">
          <ac:chgData name="Guest User" userId="S::urn:spo:anon#c3adb1fb4bfe62dfa59eeaa136add0f5beb0439e476ad039984be2cd870dc4cb::" providerId="AD" clId="Web-{5905AB9C-11A6-B3FF-82F3-3E8FD60F00B1}" dt="2021-07-21T15:49:06.451" v="2"/>
          <ac:picMkLst>
            <pc:docMk/>
            <pc:sldMk cId="2662023067" sldId="273"/>
            <ac:picMk id="6" creationId="{1D30C868-B08F-4853-B801-38D6AB98345E}"/>
          </ac:picMkLst>
        </pc:picChg>
        <pc:picChg chg="del">
          <ac:chgData name="Guest User" userId="S::urn:spo:anon#c3adb1fb4bfe62dfa59eeaa136add0f5beb0439e476ad039984be2cd870dc4cb::" providerId="AD" clId="Web-{5905AB9C-11A6-B3FF-82F3-3E8FD60F00B1}" dt="2021-07-21T15:49:02.935" v="1"/>
          <ac:picMkLst>
            <pc:docMk/>
            <pc:sldMk cId="2662023067" sldId="273"/>
            <ac:picMk id="7" creationId="{8EE1806E-8FFC-4D90-BE3F-974905C22503}"/>
          </ac:picMkLst>
        </pc:picChg>
        <pc:picChg chg="add mod">
          <ac:chgData name="Guest User" userId="S::urn:spo:anon#c3adb1fb4bfe62dfa59eeaa136add0f5beb0439e476ad039984be2cd870dc4cb::" providerId="AD" clId="Web-{5905AB9C-11A6-B3FF-82F3-3E8FD60F00B1}" dt="2021-07-21T17:01:44.857" v="1172" actId="1076"/>
          <ac:picMkLst>
            <pc:docMk/>
            <pc:sldMk cId="2662023067" sldId="273"/>
            <ac:picMk id="9" creationId="{752DF056-243D-4763-AB83-28F27529B001}"/>
          </ac:picMkLst>
        </pc:picChg>
      </pc:sldChg>
      <pc:sldChg chg="delSp modSp add replId">
        <pc:chgData name="Guest User" userId="S::urn:spo:anon#c3adb1fb4bfe62dfa59eeaa136add0f5beb0439e476ad039984be2cd870dc4cb::" providerId="AD" clId="Web-{5905AB9C-11A6-B3FF-82F3-3E8FD60F00B1}" dt="2021-07-21T17:04:42.950" v="1196" actId="20577"/>
        <pc:sldMkLst>
          <pc:docMk/>
          <pc:sldMk cId="261757529" sldId="274"/>
        </pc:sldMkLst>
        <pc:spChg chg="mod">
          <ac:chgData name="Guest User" userId="S::urn:spo:anon#c3adb1fb4bfe62dfa59eeaa136add0f5beb0439e476ad039984be2cd870dc4cb::" providerId="AD" clId="Web-{5905AB9C-11A6-B3FF-82F3-3E8FD60F00B1}" dt="2021-07-21T17:04:42.950" v="1196" actId="20577"/>
          <ac:spMkLst>
            <pc:docMk/>
            <pc:sldMk cId="261757529" sldId="274"/>
            <ac:spMk id="5" creationId="{F346DB65-6E76-4F7F-A44D-6688F3467B9D}"/>
          </ac:spMkLst>
        </pc:spChg>
        <pc:spChg chg="del mod">
          <ac:chgData name="Guest User" userId="S::urn:spo:anon#c3adb1fb4bfe62dfa59eeaa136add0f5beb0439e476ad039984be2cd870dc4cb::" providerId="AD" clId="Web-{5905AB9C-11A6-B3FF-82F3-3E8FD60F00B1}" dt="2021-07-21T16:54:46.344" v="1115"/>
          <ac:spMkLst>
            <pc:docMk/>
            <pc:sldMk cId="261757529" sldId="274"/>
            <ac:spMk id="8" creationId="{4CD39B87-9AC8-4BF6-A43C-C1788E8CD952}"/>
          </ac:spMkLst>
        </pc:spChg>
        <pc:picChg chg="del">
          <ac:chgData name="Guest User" userId="S::urn:spo:anon#c3adb1fb4bfe62dfa59eeaa136add0f5beb0439e476ad039984be2cd870dc4cb::" providerId="AD" clId="Web-{5905AB9C-11A6-B3FF-82F3-3E8FD60F00B1}" dt="2021-07-21T16:24:14.766" v="645"/>
          <ac:picMkLst>
            <pc:docMk/>
            <pc:sldMk cId="261757529" sldId="274"/>
            <ac:picMk id="9" creationId="{752DF056-243D-4763-AB83-28F27529B001}"/>
          </ac:picMkLst>
        </pc:picChg>
      </pc:sldChg>
    </pc:docChg>
  </pc:docChgLst>
  <pc:docChgLst>
    <pc:chgData name="Guest User" userId="S::urn:spo:anon#c3adb1fb4bfe62dfa59eeaa136add0f5beb0439e476ad039984be2cd870dc4cb::" providerId="AD" clId="Web-{50F1BCD6-2C51-BC36-A758-6E33D4CAEB53}"/>
    <pc:docChg chg="delSld modSld">
      <pc:chgData name="Guest User" userId="S::urn:spo:anon#c3adb1fb4bfe62dfa59eeaa136add0f5beb0439e476ad039984be2cd870dc4cb::" providerId="AD" clId="Web-{50F1BCD6-2C51-BC36-A758-6E33D4CAEB53}" dt="2021-07-21T11:17:16.351" v="926"/>
      <pc:docMkLst>
        <pc:docMk/>
      </pc:docMkLst>
      <pc:sldChg chg="del">
        <pc:chgData name="Guest User" userId="S::urn:spo:anon#c3adb1fb4bfe62dfa59eeaa136add0f5beb0439e476ad039984be2cd870dc4cb::" providerId="AD" clId="Web-{50F1BCD6-2C51-BC36-A758-6E33D4CAEB53}" dt="2021-07-21T10:49:42.817" v="872"/>
        <pc:sldMkLst>
          <pc:docMk/>
          <pc:sldMk cId="3461295878" sldId="259"/>
        </pc:sldMkLst>
      </pc:sldChg>
      <pc:sldChg chg="addSp delSp modSp">
        <pc:chgData name="Guest User" userId="S::urn:spo:anon#c3adb1fb4bfe62dfa59eeaa136add0f5beb0439e476ad039984be2cd870dc4cb::" providerId="AD" clId="Web-{50F1BCD6-2C51-BC36-A758-6E33D4CAEB53}" dt="2021-07-21T11:17:16.351" v="926"/>
        <pc:sldMkLst>
          <pc:docMk/>
          <pc:sldMk cId="1683058649" sldId="260"/>
        </pc:sldMkLst>
        <pc:picChg chg="add del mod">
          <ac:chgData name="Guest User" userId="S::urn:spo:anon#c3adb1fb4bfe62dfa59eeaa136add0f5beb0439e476ad039984be2cd870dc4cb::" providerId="AD" clId="Web-{50F1BCD6-2C51-BC36-A758-6E33D4CAEB53}" dt="2021-07-21T10:58:46.547" v="890"/>
          <ac:picMkLst>
            <pc:docMk/>
            <pc:sldMk cId="1683058649" sldId="260"/>
            <ac:picMk id="2" creationId="{2C9F063B-A0D2-4BD0-8D1B-32F36A38E785}"/>
          </ac:picMkLst>
        </pc:picChg>
        <pc:picChg chg="add del mod">
          <ac:chgData name="Guest User" userId="S::urn:spo:anon#c3adb1fb4bfe62dfa59eeaa136add0f5beb0439e476ad039984be2cd870dc4cb::" providerId="AD" clId="Web-{50F1BCD6-2C51-BC36-A758-6E33D4CAEB53}" dt="2021-07-21T11:16:56.288" v="925"/>
          <ac:picMkLst>
            <pc:docMk/>
            <pc:sldMk cId="1683058649" sldId="260"/>
            <ac:picMk id="3" creationId="{B8C52E47-3C32-40D4-83B2-550F9639AB85}"/>
          </ac:picMkLst>
        </pc:picChg>
        <pc:picChg chg="mod">
          <ac:chgData name="Guest User" userId="S::urn:spo:anon#c3adb1fb4bfe62dfa59eeaa136add0f5beb0439e476ad039984be2cd870dc4cb::" providerId="AD" clId="Web-{50F1BCD6-2C51-BC36-A758-6E33D4CAEB53}" dt="2021-07-21T11:11:39.313" v="916" actId="1076"/>
          <ac:picMkLst>
            <pc:docMk/>
            <pc:sldMk cId="1683058649" sldId="260"/>
            <ac:picMk id="4" creationId="{FDF6B86D-644E-4856-A554-0EC5C98FECF5}"/>
          </ac:picMkLst>
        </pc:picChg>
        <pc:picChg chg="add del mod">
          <ac:chgData name="Guest User" userId="S::urn:spo:anon#c3adb1fb4bfe62dfa59eeaa136add0f5beb0439e476ad039984be2cd870dc4cb::" providerId="AD" clId="Web-{50F1BCD6-2C51-BC36-A758-6E33D4CAEB53}" dt="2021-07-21T11:14:30.191" v="924"/>
          <ac:picMkLst>
            <pc:docMk/>
            <pc:sldMk cId="1683058649" sldId="260"/>
            <ac:picMk id="5" creationId="{3447D178-93D7-4627-9637-6D17FA6CF53B}"/>
          </ac:picMkLst>
        </pc:picChg>
        <pc:picChg chg="del">
          <ac:chgData name="Guest User" userId="S::urn:spo:anon#c3adb1fb4bfe62dfa59eeaa136add0f5beb0439e476ad039984be2cd870dc4cb::" providerId="AD" clId="Web-{50F1BCD6-2C51-BC36-A758-6E33D4CAEB53}" dt="2021-07-21T10:58:40.765" v="888"/>
          <ac:picMkLst>
            <pc:docMk/>
            <pc:sldMk cId="1683058649" sldId="260"/>
            <ac:picMk id="8" creationId="{30E31E89-EF45-4587-A766-BD363B507F09}"/>
          </ac:picMkLst>
        </pc:picChg>
        <pc:picChg chg="add mod">
          <ac:chgData name="Guest User" userId="S::urn:spo:anon#c3adb1fb4bfe62dfa59eeaa136add0f5beb0439e476ad039984be2cd870dc4cb::" providerId="AD" clId="Web-{50F1BCD6-2C51-BC36-A758-6E33D4CAEB53}" dt="2021-07-21T11:17:16.351" v="926"/>
          <ac:picMkLst>
            <pc:docMk/>
            <pc:sldMk cId="1683058649" sldId="260"/>
            <ac:picMk id="10" creationId="{9EC79050-61F8-497B-8C2C-884568B6EF0D}"/>
          </ac:picMkLst>
        </pc:picChg>
      </pc:sldChg>
      <pc:sldChg chg="addSp delSp modSp">
        <pc:chgData name="Guest User" userId="S::urn:spo:anon#c3adb1fb4bfe62dfa59eeaa136add0f5beb0439e476ad039984be2cd870dc4cb::" providerId="AD" clId="Web-{50F1BCD6-2C51-BC36-A758-6E33D4CAEB53}" dt="2021-07-21T11:06:39.072" v="912" actId="14100"/>
        <pc:sldMkLst>
          <pc:docMk/>
          <pc:sldMk cId="2085440146" sldId="262"/>
        </pc:sldMkLst>
        <pc:spChg chg="mod ord">
          <ac:chgData name="Guest User" userId="S::urn:spo:anon#c3adb1fb4bfe62dfa59eeaa136add0f5beb0439e476ad039984be2cd870dc4cb::" providerId="AD" clId="Web-{50F1BCD6-2C51-BC36-A758-6E33D4CAEB53}" dt="2021-07-21T11:06:25.728" v="910"/>
          <ac:spMkLst>
            <pc:docMk/>
            <pc:sldMk cId="2085440146" sldId="262"/>
            <ac:spMk id="2" creationId="{3C028483-04E7-4A89-BD4D-BD998B4F2EA2}"/>
          </ac:spMkLst>
        </pc:spChg>
        <pc:spChg chg="mod ord">
          <ac:chgData name="Guest User" userId="S::urn:spo:anon#c3adb1fb4bfe62dfa59eeaa136add0f5beb0439e476ad039984be2cd870dc4cb::" providerId="AD" clId="Web-{50F1BCD6-2C51-BC36-A758-6E33D4CAEB53}" dt="2021-07-21T11:06:25.728" v="910"/>
          <ac:spMkLst>
            <pc:docMk/>
            <pc:sldMk cId="2085440146" sldId="262"/>
            <ac:spMk id="6" creationId="{3C5AF3D9-F25C-4B76-B195-2C8246597482}"/>
          </ac:spMkLst>
        </pc:spChg>
        <pc:spChg chg="mod">
          <ac:chgData name="Guest User" userId="S::urn:spo:anon#c3adb1fb4bfe62dfa59eeaa136add0f5beb0439e476ad039984be2cd870dc4cb::" providerId="AD" clId="Web-{50F1BCD6-2C51-BC36-A758-6E33D4CAEB53}" dt="2021-07-21T11:06:25.728" v="910"/>
          <ac:spMkLst>
            <pc:docMk/>
            <pc:sldMk cId="2085440146" sldId="262"/>
            <ac:spMk id="12" creationId="{3B9494EB-89EF-4892-9658-A43C83F1B18F}"/>
          </ac:spMkLst>
        </pc:spChg>
        <pc:spChg chg="mod">
          <ac:chgData name="Guest User" userId="S::urn:spo:anon#c3adb1fb4bfe62dfa59eeaa136add0f5beb0439e476ad039984be2cd870dc4cb::" providerId="AD" clId="Web-{50F1BCD6-2C51-BC36-A758-6E33D4CAEB53}" dt="2021-07-21T11:06:25.728" v="910"/>
          <ac:spMkLst>
            <pc:docMk/>
            <pc:sldMk cId="2085440146" sldId="262"/>
            <ac:spMk id="13" creationId="{A0A0B7E5-8A3B-4D76-BD28-924BB2EDA38C}"/>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29" creationId="{0671A8AE-40A1-4631-A6B8-581AFF065482}"/>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31" creationId="{A44CD100-6267-4E62-AA64-2182A3A6A1C0}"/>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37" creationId="{EBDD1931-9E86-4402-9A68-33A2D9EFB198}"/>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39" creationId="{711671EB-9B2E-4E39-94FF-2BA8B0B45E4D}"/>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41" creationId="{22FC64A3-62BF-47FB-A545-7A43E365356C}"/>
          </ac:spMkLst>
        </pc:spChg>
        <pc:spChg chg="add del">
          <ac:chgData name="Guest User" userId="S::urn:spo:anon#c3adb1fb4bfe62dfa59eeaa136add0f5beb0439e476ad039984be2cd870dc4cb::" providerId="AD" clId="Web-{50F1BCD6-2C51-BC36-A758-6E33D4CAEB53}" dt="2021-07-21T11:06:25.728" v="910"/>
          <ac:spMkLst>
            <pc:docMk/>
            <pc:sldMk cId="2085440146" sldId="262"/>
            <ac:spMk id="42" creationId="{535742DD-1B16-4E9D-B715-0D74B4574A68}"/>
          </ac:spMkLst>
        </pc:spChg>
        <pc:picChg chg="add del mod">
          <ac:chgData name="Guest User" userId="S::urn:spo:anon#c3adb1fb4bfe62dfa59eeaa136add0f5beb0439e476ad039984be2cd870dc4cb::" providerId="AD" clId="Web-{50F1BCD6-2C51-BC36-A758-6E33D4CAEB53}" dt="2021-07-21T11:04:55.929" v="902"/>
          <ac:picMkLst>
            <pc:docMk/>
            <pc:sldMk cId="2085440146" sldId="262"/>
            <ac:picMk id="3" creationId="{00464EB3-6041-4396-82B7-98F4BCEAE215}"/>
          </ac:picMkLst>
        </pc:picChg>
        <pc:picChg chg="mod ord">
          <ac:chgData name="Guest User" userId="S::urn:spo:anon#c3adb1fb4bfe62dfa59eeaa136add0f5beb0439e476ad039984be2cd870dc4cb::" providerId="AD" clId="Web-{50F1BCD6-2C51-BC36-A758-6E33D4CAEB53}" dt="2021-07-21T11:06:25.728" v="910"/>
          <ac:picMkLst>
            <pc:docMk/>
            <pc:sldMk cId="2085440146" sldId="262"/>
            <ac:picMk id="4" creationId="{FDF6B86D-644E-4856-A554-0EC5C98FECF5}"/>
          </ac:picMkLst>
        </pc:picChg>
        <pc:picChg chg="add mod">
          <ac:chgData name="Guest User" userId="S::urn:spo:anon#c3adb1fb4bfe62dfa59eeaa136add0f5beb0439e476ad039984be2cd870dc4cb::" providerId="AD" clId="Web-{50F1BCD6-2C51-BC36-A758-6E33D4CAEB53}" dt="2021-07-21T11:06:39.072" v="912" actId="14100"/>
          <ac:picMkLst>
            <pc:docMk/>
            <pc:sldMk cId="2085440146" sldId="262"/>
            <ac:picMk id="5" creationId="{36449AA5-6252-4C62-AEAC-2660B5647DBE}"/>
          </ac:picMkLst>
        </pc:picChg>
        <pc:picChg chg="del">
          <ac:chgData name="Guest User" userId="S::urn:spo:anon#c3adb1fb4bfe62dfa59eeaa136add0f5beb0439e476ad039984be2cd870dc4cb::" providerId="AD" clId="Web-{50F1BCD6-2C51-BC36-A758-6E33D4CAEB53}" dt="2021-07-21T11:04:46.476" v="900"/>
          <ac:picMkLst>
            <pc:docMk/>
            <pc:sldMk cId="2085440146" sldId="262"/>
            <ac:picMk id="14" creationId="{21A31B49-AF34-4605-A341-1EC1097CEAE9}"/>
          </ac:picMkLst>
        </pc:picChg>
      </pc:sldChg>
      <pc:sldChg chg="del">
        <pc:chgData name="Guest User" userId="S::urn:spo:anon#c3adb1fb4bfe62dfa59eeaa136add0f5beb0439e476ad039984be2cd870dc4cb::" providerId="AD" clId="Web-{50F1BCD6-2C51-BC36-A758-6E33D4CAEB53}" dt="2021-07-21T10:49:52.817" v="873"/>
        <pc:sldMkLst>
          <pc:docMk/>
          <pc:sldMk cId="3053755682" sldId="263"/>
        </pc:sldMkLst>
      </pc:sldChg>
      <pc:sldChg chg="addSp delSp modSp">
        <pc:chgData name="Guest User" userId="S::urn:spo:anon#c3adb1fb4bfe62dfa59eeaa136add0f5beb0439e476ad039984be2cd870dc4cb::" providerId="AD" clId="Web-{50F1BCD6-2C51-BC36-A758-6E33D4CAEB53}" dt="2021-07-21T11:02:33.911" v="899" actId="14100"/>
        <pc:sldMkLst>
          <pc:docMk/>
          <pc:sldMk cId="344976688" sldId="264"/>
        </pc:sldMkLst>
        <pc:spChg chg="mod ord">
          <ac:chgData name="Guest User" userId="S::urn:spo:anon#c3adb1fb4bfe62dfa59eeaa136add0f5beb0439e476ad039984be2cd870dc4cb::" providerId="AD" clId="Web-{50F1BCD6-2C51-BC36-A758-6E33D4CAEB53}" dt="2021-07-21T10:54:09.135" v="882"/>
          <ac:spMkLst>
            <pc:docMk/>
            <pc:sldMk cId="344976688" sldId="264"/>
            <ac:spMk id="2" creationId="{0D045D0F-4099-425B-9EE8-E47D8A80D335}"/>
          </ac:spMkLst>
        </pc:spChg>
        <pc:spChg chg="mod ord">
          <ac:chgData name="Guest User" userId="S::urn:spo:anon#c3adb1fb4bfe62dfa59eeaa136add0f5beb0439e476ad039984be2cd870dc4cb::" providerId="AD" clId="Web-{50F1BCD6-2C51-BC36-A758-6E33D4CAEB53}" dt="2021-07-21T10:54:09.135" v="882"/>
          <ac:spMkLst>
            <pc:docMk/>
            <pc:sldMk cId="344976688" sldId="264"/>
            <ac:spMk id="3" creationId="{FC897117-B77F-4B3A-81D8-9066D7428F87}"/>
          </ac:spMkLst>
        </pc:spChg>
        <pc:spChg chg="add mod">
          <ac:chgData name="Guest User" userId="S::urn:spo:anon#c3adb1fb4bfe62dfa59eeaa136add0f5beb0439e476ad039984be2cd870dc4cb::" providerId="AD" clId="Web-{50F1BCD6-2C51-BC36-A758-6E33D4CAEB53}" dt="2021-07-21T10:54:09.135" v="882"/>
          <ac:spMkLst>
            <pc:docMk/>
            <pc:sldMk cId="344976688" sldId="264"/>
            <ac:spMk id="5" creationId="{E2A54F07-E355-46D0-A350-EFA5F426CCC4}"/>
          </ac:spMkLst>
        </pc:spChg>
        <pc:spChg chg="add del mod">
          <ac:chgData name="Guest User" userId="S::urn:spo:anon#c3adb1fb4bfe62dfa59eeaa136add0f5beb0439e476ad039984be2cd870dc4cb::" providerId="AD" clId="Web-{50F1BCD6-2C51-BC36-A758-6E33D4CAEB53}" dt="2021-07-21T08:56:32.349" v="74"/>
          <ac:spMkLst>
            <pc:docMk/>
            <pc:sldMk cId="344976688" sldId="264"/>
            <ac:spMk id="6" creationId="{28A2780B-3A79-4DCD-9322-7D172F77FEB6}"/>
          </ac:spMkLst>
        </pc:spChg>
        <pc:spChg chg="add mod">
          <ac:chgData name="Guest User" userId="S::urn:spo:anon#c3adb1fb4bfe62dfa59eeaa136add0f5beb0439e476ad039984be2cd870dc4cb::" providerId="AD" clId="Web-{50F1BCD6-2C51-BC36-A758-6E33D4CAEB53}" dt="2021-07-21T10:54:09.135" v="882"/>
          <ac:spMkLst>
            <pc:docMk/>
            <pc:sldMk cId="344976688" sldId="264"/>
            <ac:spMk id="7" creationId="{1EA7A94F-6F2E-4554-9FB2-96A4803810E7}"/>
          </ac:spMkLst>
        </pc:spChg>
        <pc:spChg chg="add mod">
          <ac:chgData name="Guest User" userId="S::urn:spo:anon#c3adb1fb4bfe62dfa59eeaa136add0f5beb0439e476ad039984be2cd870dc4cb::" providerId="AD" clId="Web-{50F1BCD6-2C51-BC36-A758-6E33D4CAEB53}" dt="2021-07-21T10:54:09.135" v="882"/>
          <ac:spMkLst>
            <pc:docMk/>
            <pc:sldMk cId="344976688" sldId="264"/>
            <ac:spMk id="10" creationId="{4B5057CC-16DC-46AD-8992-7DFE80791869}"/>
          </ac:spMkLst>
        </pc:spChg>
        <pc:spChg chg="add mod">
          <ac:chgData name="Guest User" userId="S::urn:spo:anon#c3adb1fb4bfe62dfa59eeaa136add0f5beb0439e476ad039984be2cd870dc4cb::" providerId="AD" clId="Web-{50F1BCD6-2C51-BC36-A758-6E33D4CAEB53}" dt="2021-07-21T10:54:09.135" v="882"/>
          <ac:spMkLst>
            <pc:docMk/>
            <pc:sldMk cId="344976688" sldId="264"/>
            <ac:spMk id="11" creationId="{6527CBDF-7528-444C-872E-74ACBB3CE967}"/>
          </ac:spMkLst>
        </pc:spChg>
        <pc:spChg chg="add del">
          <ac:chgData name="Guest User" userId="S::urn:spo:anon#c3adb1fb4bfe62dfa59eeaa136add0f5beb0439e476ad039984be2cd870dc4cb::" providerId="AD" clId="Web-{50F1BCD6-2C51-BC36-A758-6E33D4CAEB53}" dt="2021-07-21T10:54:09.135" v="882"/>
          <ac:spMkLst>
            <pc:docMk/>
            <pc:sldMk cId="344976688" sldId="264"/>
            <ac:spMk id="29" creationId="{0671A8AE-40A1-4631-A6B8-581AFF065482}"/>
          </ac:spMkLst>
        </pc:spChg>
        <pc:spChg chg="add del">
          <ac:chgData name="Guest User" userId="S::urn:spo:anon#c3adb1fb4bfe62dfa59eeaa136add0f5beb0439e476ad039984be2cd870dc4cb::" providerId="AD" clId="Web-{50F1BCD6-2C51-BC36-A758-6E33D4CAEB53}" dt="2021-07-21T10:54:09.135" v="882"/>
          <ac:spMkLst>
            <pc:docMk/>
            <pc:sldMk cId="344976688" sldId="264"/>
            <ac:spMk id="31" creationId="{A44CD100-6267-4E62-AA64-2182A3A6A1C0}"/>
          </ac:spMkLst>
        </pc:spChg>
        <pc:spChg chg="add del">
          <ac:chgData name="Guest User" userId="S::urn:spo:anon#c3adb1fb4bfe62dfa59eeaa136add0f5beb0439e476ad039984be2cd870dc4cb::" providerId="AD" clId="Web-{50F1BCD6-2C51-BC36-A758-6E33D4CAEB53}" dt="2021-07-21T10:53:51.181" v="876"/>
          <ac:spMkLst>
            <pc:docMk/>
            <pc:sldMk cId="344976688" sldId="264"/>
            <ac:spMk id="82" creationId="{EBDD1931-9E86-4402-9A68-33A2D9EFB198}"/>
          </ac:spMkLst>
        </pc:spChg>
        <pc:spChg chg="add del">
          <ac:chgData name="Guest User" userId="S::urn:spo:anon#c3adb1fb4bfe62dfa59eeaa136add0f5beb0439e476ad039984be2cd870dc4cb::" providerId="AD" clId="Web-{50F1BCD6-2C51-BC36-A758-6E33D4CAEB53}" dt="2021-07-21T10:53:51.181" v="876"/>
          <ac:spMkLst>
            <pc:docMk/>
            <pc:sldMk cId="344976688" sldId="264"/>
            <ac:spMk id="84" creationId="{394842B0-684D-44CC-B4BC-D13331CFD290}"/>
          </ac:spMkLst>
        </pc:spChg>
        <pc:spChg chg="add del">
          <ac:chgData name="Guest User" userId="S::urn:spo:anon#c3adb1fb4bfe62dfa59eeaa136add0f5beb0439e476ad039984be2cd870dc4cb::" providerId="AD" clId="Web-{50F1BCD6-2C51-BC36-A758-6E33D4CAEB53}" dt="2021-07-21T10:53:51.181" v="876"/>
          <ac:spMkLst>
            <pc:docMk/>
            <pc:sldMk cId="344976688" sldId="264"/>
            <ac:spMk id="86" creationId="{3FCFB1DE-0B7E-48CC-BA90-B2AB0889F9D6}"/>
          </ac:spMkLst>
        </pc:spChg>
        <pc:spChg chg="add del">
          <ac:chgData name="Guest User" userId="S::urn:spo:anon#c3adb1fb4bfe62dfa59eeaa136add0f5beb0439e476ad039984be2cd870dc4cb::" providerId="AD" clId="Web-{50F1BCD6-2C51-BC36-A758-6E33D4CAEB53}" dt="2021-07-21T10:53:53.900" v="878"/>
          <ac:spMkLst>
            <pc:docMk/>
            <pc:sldMk cId="344976688" sldId="264"/>
            <ac:spMk id="88" creationId="{535742DD-1B16-4E9D-B715-0D74B4574A68}"/>
          </ac:spMkLst>
        </pc:spChg>
        <pc:spChg chg="add del">
          <ac:chgData name="Guest User" userId="S::urn:spo:anon#c3adb1fb4bfe62dfa59eeaa136add0f5beb0439e476ad039984be2cd870dc4cb::" providerId="AD" clId="Web-{50F1BCD6-2C51-BC36-A758-6E33D4CAEB53}" dt="2021-07-21T10:53:53.900" v="878"/>
          <ac:spMkLst>
            <pc:docMk/>
            <pc:sldMk cId="344976688" sldId="264"/>
            <ac:spMk id="207" creationId="{EBDD1931-9E86-4402-9A68-33A2D9EFB198}"/>
          </ac:spMkLst>
        </pc:spChg>
        <pc:spChg chg="add del">
          <ac:chgData name="Guest User" userId="S::urn:spo:anon#c3adb1fb4bfe62dfa59eeaa136add0f5beb0439e476ad039984be2cd870dc4cb::" providerId="AD" clId="Web-{50F1BCD6-2C51-BC36-A758-6E33D4CAEB53}" dt="2021-07-21T10:53:53.900" v="878"/>
          <ac:spMkLst>
            <pc:docMk/>
            <pc:sldMk cId="344976688" sldId="264"/>
            <ac:spMk id="208" creationId="{711671EB-9B2E-4E39-94FF-2BA8B0B45E4D}"/>
          </ac:spMkLst>
        </pc:spChg>
        <pc:spChg chg="add del">
          <ac:chgData name="Guest User" userId="S::urn:spo:anon#c3adb1fb4bfe62dfa59eeaa136add0f5beb0439e476ad039984be2cd870dc4cb::" providerId="AD" clId="Web-{50F1BCD6-2C51-BC36-A758-6E33D4CAEB53}" dt="2021-07-21T10:53:53.900" v="878"/>
          <ac:spMkLst>
            <pc:docMk/>
            <pc:sldMk cId="344976688" sldId="264"/>
            <ac:spMk id="209" creationId="{22FC64A3-62BF-47FB-A545-7A43E365356C}"/>
          </ac:spMkLst>
        </pc:spChg>
        <pc:spChg chg="add del">
          <ac:chgData name="Guest User" userId="S::urn:spo:anon#c3adb1fb4bfe62dfa59eeaa136add0f5beb0439e476ad039984be2cd870dc4cb::" providerId="AD" clId="Web-{50F1BCD6-2C51-BC36-A758-6E33D4CAEB53}" dt="2021-07-21T10:54:09.135" v="882"/>
          <ac:spMkLst>
            <pc:docMk/>
            <pc:sldMk cId="344976688" sldId="264"/>
            <ac:spMk id="210" creationId="{EBDD1931-9E86-4402-9A68-33A2D9EFB198}"/>
          </ac:spMkLst>
        </pc:spChg>
        <pc:spChg chg="add del">
          <ac:chgData name="Guest User" userId="S::urn:spo:anon#c3adb1fb4bfe62dfa59eeaa136add0f5beb0439e476ad039984be2cd870dc4cb::" providerId="AD" clId="Web-{50F1BCD6-2C51-BC36-A758-6E33D4CAEB53}" dt="2021-07-21T10:54:09.135" v="882"/>
          <ac:spMkLst>
            <pc:docMk/>
            <pc:sldMk cId="344976688" sldId="264"/>
            <ac:spMk id="211" creationId="{95B1FC96-0749-41C9-BAED-E089E77149FA}"/>
          </ac:spMkLst>
        </pc:spChg>
        <pc:spChg chg="add del">
          <ac:chgData name="Guest User" userId="S::urn:spo:anon#c3adb1fb4bfe62dfa59eeaa136add0f5beb0439e476ad039984be2cd870dc4cb::" providerId="AD" clId="Web-{50F1BCD6-2C51-BC36-A758-6E33D4CAEB53}" dt="2021-07-21T10:54:09.135" v="882"/>
          <ac:spMkLst>
            <pc:docMk/>
            <pc:sldMk cId="344976688" sldId="264"/>
            <ac:spMk id="212" creationId="{535742DD-1B16-4E9D-B715-0D74B4574A68}"/>
          </ac:spMkLst>
        </pc:spChg>
        <pc:picChg chg="mod ord">
          <ac:chgData name="Guest User" userId="S::urn:spo:anon#c3adb1fb4bfe62dfa59eeaa136add0f5beb0439e476ad039984be2cd870dc4cb::" providerId="AD" clId="Web-{50F1BCD6-2C51-BC36-A758-6E33D4CAEB53}" dt="2021-07-21T10:54:09.135" v="882"/>
          <ac:picMkLst>
            <pc:docMk/>
            <pc:sldMk cId="344976688" sldId="264"/>
            <ac:picMk id="4" creationId="{FDF6B86D-644E-4856-A554-0EC5C98FECF5}"/>
          </ac:picMkLst>
        </pc:picChg>
        <pc:picChg chg="add del mod ord">
          <ac:chgData name="Guest User" userId="S::urn:spo:anon#c3adb1fb4bfe62dfa59eeaa136add0f5beb0439e476ad039984be2cd870dc4cb::" providerId="AD" clId="Web-{50F1BCD6-2C51-BC36-A758-6E33D4CAEB53}" dt="2021-07-21T10:54:25.385" v="887"/>
          <ac:picMkLst>
            <pc:docMk/>
            <pc:sldMk cId="344976688" sldId="264"/>
            <ac:picMk id="205" creationId="{7D97E280-0747-4E8D-9DAC-99941E9CD508}"/>
          </ac:picMkLst>
        </pc:picChg>
        <pc:picChg chg="add mod">
          <ac:chgData name="Guest User" userId="S::urn:spo:anon#c3adb1fb4bfe62dfa59eeaa136add0f5beb0439e476ad039984be2cd870dc4cb::" providerId="AD" clId="Web-{50F1BCD6-2C51-BC36-A758-6E33D4CAEB53}" dt="2021-07-21T11:02:33.911" v="899" actId="14100"/>
          <ac:picMkLst>
            <pc:docMk/>
            <pc:sldMk cId="344976688" sldId="264"/>
            <ac:picMk id="206" creationId="{A34E0306-E418-48C3-A378-E82068A9D8D4}"/>
          </ac:picMkLst>
        </pc:picChg>
      </pc:sldChg>
      <pc:sldChg chg="del">
        <pc:chgData name="Guest User" userId="S::urn:spo:anon#c3adb1fb4bfe62dfa59eeaa136add0f5beb0439e476ad039984be2cd870dc4cb::" providerId="AD" clId="Web-{50F1BCD6-2C51-BC36-A758-6E33D4CAEB53}" dt="2021-07-21T10:49:35.317" v="871"/>
        <pc:sldMkLst>
          <pc:docMk/>
          <pc:sldMk cId="824539378" sldId="266"/>
        </pc:sldMkLst>
      </pc:sldChg>
      <pc:sldChg chg="addSp modSp">
        <pc:chgData name="Guest User" userId="S::urn:spo:anon#c3adb1fb4bfe62dfa59eeaa136add0f5beb0439e476ad039984be2cd870dc4cb::" providerId="AD" clId="Web-{50F1BCD6-2C51-BC36-A758-6E33D4CAEB53}" dt="2021-07-21T10:44:48.014" v="853" actId="14100"/>
        <pc:sldMkLst>
          <pc:docMk/>
          <pc:sldMk cId="2376803252" sldId="268"/>
        </pc:sldMkLst>
        <pc:spChg chg="mod">
          <ac:chgData name="Guest User" userId="S::urn:spo:anon#c3adb1fb4bfe62dfa59eeaa136add0f5beb0439e476ad039984be2cd870dc4cb::" providerId="AD" clId="Web-{50F1BCD6-2C51-BC36-A758-6E33D4CAEB53}" dt="2021-07-21T10:43:05.121" v="842" actId="1076"/>
          <ac:spMkLst>
            <pc:docMk/>
            <pc:sldMk cId="2376803252" sldId="268"/>
            <ac:spMk id="2" creationId="{0D045D0F-4099-425B-9EE8-E47D8A80D335}"/>
          </ac:spMkLst>
        </pc:spChg>
        <pc:spChg chg="add mod">
          <ac:chgData name="Guest User" userId="S::urn:spo:anon#c3adb1fb4bfe62dfa59eeaa136add0f5beb0439e476ad039984be2cd870dc4cb::" providerId="AD" clId="Web-{50F1BCD6-2C51-BC36-A758-6E33D4CAEB53}" dt="2021-07-21T10:44:48.014" v="853" actId="14100"/>
          <ac:spMkLst>
            <pc:docMk/>
            <pc:sldMk cId="2376803252" sldId="268"/>
            <ac:spMk id="8" creationId="{4CD39B87-9AC8-4BF6-A43C-C1788E8CD952}"/>
          </ac:spMkLst>
        </pc:spChg>
        <pc:picChg chg="mod">
          <ac:chgData name="Guest User" userId="S::urn:spo:anon#c3adb1fb4bfe62dfa59eeaa136add0f5beb0439e476ad039984be2cd870dc4cb::" providerId="AD" clId="Web-{50F1BCD6-2C51-BC36-A758-6E33D4CAEB53}" dt="2021-07-21T10:38:32.897" v="815" actId="1076"/>
          <ac:picMkLst>
            <pc:docMk/>
            <pc:sldMk cId="2376803252" sldId="268"/>
            <ac:picMk id="7" creationId="{8EE1806E-8FFC-4D90-BE3F-974905C22503}"/>
          </ac:picMkLst>
        </pc:picChg>
      </pc:sldChg>
      <pc:sldChg chg="addSp modSp">
        <pc:chgData name="Guest User" userId="S::urn:spo:anon#c3adb1fb4bfe62dfa59eeaa136add0f5beb0439e476ad039984be2cd870dc4cb::" providerId="AD" clId="Web-{50F1BCD6-2C51-BC36-A758-6E33D4CAEB53}" dt="2021-07-21T10:38:21.568" v="814" actId="1076"/>
        <pc:sldMkLst>
          <pc:docMk/>
          <pc:sldMk cId="2422024139" sldId="269"/>
        </pc:sldMkLst>
        <pc:spChg chg="add mod">
          <ac:chgData name="Guest User" userId="S::urn:spo:anon#c3adb1fb4bfe62dfa59eeaa136add0f5beb0439e476ad039984be2cd870dc4cb::" providerId="AD" clId="Web-{50F1BCD6-2C51-BC36-A758-6E33D4CAEB53}" dt="2021-07-21T10:37:59.755" v="811" actId="20577"/>
          <ac:spMkLst>
            <pc:docMk/>
            <pc:sldMk cId="2422024139" sldId="269"/>
            <ac:spMk id="6" creationId="{D68CA452-EEE5-4747-88D6-83E9BCB3CF30}"/>
          </ac:spMkLst>
        </pc:spChg>
        <pc:picChg chg="add mod">
          <ac:chgData name="Guest User" userId="S::urn:spo:anon#c3adb1fb4bfe62dfa59eeaa136add0f5beb0439e476ad039984be2cd870dc4cb::" providerId="AD" clId="Web-{50F1BCD6-2C51-BC36-A758-6E33D4CAEB53}" dt="2021-07-21T10:38:21.568" v="814" actId="1076"/>
          <ac:picMkLst>
            <pc:docMk/>
            <pc:sldMk cId="2422024139" sldId="269"/>
            <ac:picMk id="5" creationId="{DE89408F-C020-41E2-A9F6-791B7B05DD24}"/>
          </ac:picMkLst>
        </pc:picChg>
      </pc:sldChg>
      <pc:sldChg chg="addSp modSp">
        <pc:chgData name="Guest User" userId="S::urn:spo:anon#c3adb1fb4bfe62dfa59eeaa136add0f5beb0439e476ad039984be2cd870dc4cb::" providerId="AD" clId="Web-{50F1BCD6-2C51-BC36-A758-6E33D4CAEB53}" dt="2021-07-21T10:46:23.672" v="870" actId="20577"/>
        <pc:sldMkLst>
          <pc:docMk/>
          <pc:sldMk cId="556753469" sldId="270"/>
        </pc:sldMkLst>
        <pc:spChg chg="add mod">
          <ac:chgData name="Guest User" userId="S::urn:spo:anon#c3adb1fb4bfe62dfa59eeaa136add0f5beb0439e476ad039984be2cd870dc4cb::" providerId="AD" clId="Web-{50F1BCD6-2C51-BC36-A758-6E33D4CAEB53}" dt="2021-07-21T10:27:02.804" v="787" actId="20577"/>
          <ac:spMkLst>
            <pc:docMk/>
            <pc:sldMk cId="556753469" sldId="270"/>
            <ac:spMk id="1229" creationId="{AC5B1B57-3476-497F-BD61-3BFDA236C786}"/>
          </ac:spMkLst>
        </pc:spChg>
        <pc:graphicFrameChg chg="add mod modGraphic">
          <ac:chgData name="Guest User" userId="S::urn:spo:anon#c3adb1fb4bfe62dfa59eeaa136add0f5beb0439e476ad039984be2cd870dc4cb::" providerId="AD" clId="Web-{50F1BCD6-2C51-BC36-A758-6E33D4CAEB53}" dt="2021-07-21T10:46:23.672" v="870" actId="20577"/>
          <ac:graphicFrameMkLst>
            <pc:docMk/>
            <pc:sldMk cId="556753469" sldId="270"/>
            <ac:graphicFrameMk id="5" creationId="{8BED3141-AB6E-4F27-AFDC-B3041F6D985F}"/>
          </ac:graphicFrameMkLst>
        </pc:graphicFrameChg>
      </pc:sldChg>
    </pc:docChg>
  </pc:docChgLst>
  <pc:docChgLst>
    <pc:chgData name="dhruv kumar singh" userId="S::dhruv18ec032@bnmit.in::dbaabd16-f729-47bf-95d4-d711000df148" providerId="AD" clId="Web-{89A1704E-A512-9D4C-D79E-9F5F80976DBA}"/>
    <pc:docChg chg="modSld">
      <pc:chgData name="dhruv kumar singh" userId="S::dhruv18ec032@bnmit.in::dbaabd16-f729-47bf-95d4-d711000df148" providerId="AD" clId="Web-{89A1704E-A512-9D4C-D79E-9F5F80976DBA}" dt="2021-05-18T12:07:53.990" v="4" actId="1076"/>
      <pc:docMkLst>
        <pc:docMk/>
      </pc:docMkLst>
      <pc:sldChg chg="modSp">
        <pc:chgData name="dhruv kumar singh" userId="S::dhruv18ec032@bnmit.in::dbaabd16-f729-47bf-95d4-d711000df148" providerId="AD" clId="Web-{89A1704E-A512-9D4C-D79E-9F5F80976DBA}" dt="2021-05-18T12:07:53.990" v="4" actId="1076"/>
        <pc:sldMkLst>
          <pc:docMk/>
          <pc:sldMk cId="459713410" sldId="258"/>
        </pc:sldMkLst>
        <pc:spChg chg="mod">
          <ac:chgData name="dhruv kumar singh" userId="S::dhruv18ec032@bnmit.in::dbaabd16-f729-47bf-95d4-d711000df148" providerId="AD" clId="Web-{89A1704E-A512-9D4C-D79E-9F5F80976DBA}" dt="2021-05-18T12:07:53.990" v="4" actId="1076"/>
          <ac:spMkLst>
            <pc:docMk/>
            <pc:sldMk cId="459713410" sldId="258"/>
            <ac:spMk id="3" creationId="{00000000-0000-0000-0000-000000000000}"/>
          </ac:spMkLst>
        </pc:spChg>
      </pc:sldChg>
    </pc:docChg>
  </pc:docChgLst>
  <pc:docChgLst>
    <pc:chgData name="Guest User" userId="S::urn:spo:anon#c3adb1fb4bfe62dfa59eeaa136add0f5beb0439e476ad039984be2cd870dc4cb::" providerId="AD" clId="Web-{76F3CB22-C633-E6E3-B1D0-9B7796AFA255}"/>
    <pc:docChg chg="modSld">
      <pc:chgData name="Guest User" userId="S::urn:spo:anon#c3adb1fb4bfe62dfa59eeaa136add0f5beb0439e476ad039984be2cd870dc4cb::" providerId="AD" clId="Web-{76F3CB22-C633-E6E3-B1D0-9B7796AFA255}" dt="2021-05-19T06:02:23.647" v="4" actId="1076"/>
      <pc:docMkLst>
        <pc:docMk/>
      </pc:docMkLst>
      <pc:sldChg chg="addSp modSp">
        <pc:chgData name="Guest User" userId="S::urn:spo:anon#c3adb1fb4bfe62dfa59eeaa136add0f5beb0439e476ad039984be2cd870dc4cb::" providerId="AD" clId="Web-{76F3CB22-C633-E6E3-B1D0-9B7796AFA255}" dt="2021-05-19T06:02:23.647" v="4" actId="1076"/>
        <pc:sldMkLst>
          <pc:docMk/>
          <pc:sldMk cId="109857222" sldId="256"/>
        </pc:sldMkLst>
        <pc:spChg chg="mod">
          <ac:chgData name="Guest User" userId="S::urn:spo:anon#c3adb1fb4bfe62dfa59eeaa136add0f5beb0439e476ad039984be2cd870dc4cb::" providerId="AD" clId="Web-{76F3CB22-C633-E6E3-B1D0-9B7796AFA255}" dt="2021-05-19T06:02:23.647" v="4" actId="1076"/>
          <ac:spMkLst>
            <pc:docMk/>
            <pc:sldMk cId="109857222" sldId="256"/>
            <ac:spMk id="6" creationId="{9C5B1103-B50C-45B1-BCFB-68221C0A2F06}"/>
          </ac:spMkLst>
        </pc:spChg>
        <pc:spChg chg="add mod">
          <ac:chgData name="Guest User" userId="S::urn:spo:anon#c3adb1fb4bfe62dfa59eeaa136add0f5beb0439e476ad039984be2cd870dc4cb::" providerId="AD" clId="Web-{76F3CB22-C633-E6E3-B1D0-9B7796AFA255}" dt="2021-05-19T05:59:33.065" v="3" actId="1076"/>
          <ac:spMkLst>
            <pc:docMk/>
            <pc:sldMk cId="109857222" sldId="256"/>
            <ac:spMk id="7" creationId="{E4B3E800-C731-4FF9-A6A6-9C65F78FFE7F}"/>
          </ac:spMkLst>
        </pc:spChg>
      </pc:sldChg>
    </pc:docChg>
  </pc:docChgLst>
  <pc:docChgLst>
    <pc:chgData name="dhruv kumar singh" userId="S::dhruv18ec032@bnmit.in::dbaabd16-f729-47bf-95d4-d711000df148" providerId="AD" clId="Web-{13A531EE-427F-B472-D1E9-3C877FDF7F5E}"/>
    <pc:docChg chg="addSld delSld modSld">
      <pc:chgData name="dhruv kumar singh" userId="S::dhruv18ec032@bnmit.in::dbaabd16-f729-47bf-95d4-d711000df148" providerId="AD" clId="Web-{13A531EE-427F-B472-D1E9-3C877FDF7F5E}" dt="2021-05-19T03:38:13.500" v="453" actId="20577"/>
      <pc:docMkLst>
        <pc:docMk/>
      </pc:docMkLst>
      <pc:sldChg chg="modSp">
        <pc:chgData name="dhruv kumar singh" userId="S::dhruv18ec032@bnmit.in::dbaabd16-f729-47bf-95d4-d711000df148" providerId="AD" clId="Web-{13A531EE-427F-B472-D1E9-3C877FDF7F5E}" dt="2021-05-19T03:26:01.589" v="406" actId="1076"/>
        <pc:sldMkLst>
          <pc:docMk/>
          <pc:sldMk cId="459713410" sldId="258"/>
        </pc:sldMkLst>
        <pc:picChg chg="mod">
          <ac:chgData name="dhruv kumar singh" userId="S::dhruv18ec032@bnmit.in::dbaabd16-f729-47bf-95d4-d711000df148" providerId="AD" clId="Web-{13A531EE-427F-B472-D1E9-3C877FDF7F5E}" dt="2021-05-19T03:26:01.589" v="406" actId="1076"/>
          <ac:picMkLst>
            <pc:docMk/>
            <pc:sldMk cId="459713410" sldId="258"/>
            <ac:picMk id="8" creationId="{465C9FF2-9C44-4ECE-810D-8E30505A83E1}"/>
          </ac:picMkLst>
        </pc:picChg>
      </pc:sldChg>
      <pc:sldChg chg="addSp modSp">
        <pc:chgData name="dhruv kumar singh" userId="S::dhruv18ec032@bnmit.in::dbaabd16-f729-47bf-95d4-d711000df148" providerId="AD" clId="Web-{13A531EE-427F-B472-D1E9-3C877FDF7F5E}" dt="2021-05-19T03:16:01.288" v="265" actId="20577"/>
        <pc:sldMkLst>
          <pc:docMk/>
          <pc:sldMk cId="3461295878" sldId="259"/>
        </pc:sldMkLst>
        <pc:spChg chg="mod">
          <ac:chgData name="dhruv kumar singh" userId="S::dhruv18ec032@bnmit.in::dbaabd16-f729-47bf-95d4-d711000df148" providerId="AD" clId="Web-{13A531EE-427F-B472-D1E9-3C877FDF7F5E}" dt="2021-05-19T03:16:01.288" v="265" actId="20577"/>
          <ac:spMkLst>
            <pc:docMk/>
            <pc:sldMk cId="3461295878" sldId="259"/>
            <ac:spMk id="3" creationId="{FB13F6A4-D2A0-4ADF-B13B-E1F431343A5D}"/>
          </ac:spMkLst>
        </pc:spChg>
        <pc:spChg chg="mod">
          <ac:chgData name="dhruv kumar singh" userId="S::dhruv18ec032@bnmit.in::dbaabd16-f729-47bf-95d4-d711000df148" providerId="AD" clId="Web-{13A531EE-427F-B472-D1E9-3C877FDF7F5E}" dt="2021-05-19T03:13:23.500" v="242" actId="20577"/>
          <ac:spMkLst>
            <pc:docMk/>
            <pc:sldMk cId="3461295878" sldId="259"/>
            <ac:spMk id="11" creationId="{AB7F55B7-A883-4F77-AF93-0EF5F34CD89C}"/>
          </ac:spMkLst>
        </pc:spChg>
        <pc:picChg chg="add mod">
          <ac:chgData name="dhruv kumar singh" userId="S::dhruv18ec032@bnmit.in::dbaabd16-f729-47bf-95d4-d711000df148" providerId="AD" clId="Web-{13A531EE-427F-B472-D1E9-3C877FDF7F5E}" dt="2021-05-19T03:07:48.412" v="169" actId="1076"/>
          <ac:picMkLst>
            <pc:docMk/>
            <pc:sldMk cId="3461295878" sldId="259"/>
            <ac:picMk id="2" creationId="{978ACBFB-F85C-4744-8F2F-5A242DA90716}"/>
          </ac:picMkLst>
        </pc:picChg>
        <pc:picChg chg="add mod">
          <ac:chgData name="dhruv kumar singh" userId="S::dhruv18ec032@bnmit.in::dbaabd16-f729-47bf-95d4-d711000df148" providerId="AD" clId="Web-{13A531EE-427F-B472-D1E9-3C877FDF7F5E}" dt="2021-05-19T03:07:51.756" v="170" actId="1076"/>
          <ac:picMkLst>
            <pc:docMk/>
            <pc:sldMk cId="3461295878" sldId="259"/>
            <ac:picMk id="5" creationId="{E54815F5-F568-4F68-BAE2-A475F343205B}"/>
          </ac:picMkLst>
        </pc:picChg>
      </pc:sldChg>
      <pc:sldChg chg="delSp modSp">
        <pc:chgData name="dhruv kumar singh" userId="S::dhruv18ec032@bnmit.in::dbaabd16-f729-47bf-95d4-d711000df148" providerId="AD" clId="Web-{13A531EE-427F-B472-D1E9-3C877FDF7F5E}" dt="2021-05-19T03:37:48.203" v="451"/>
        <pc:sldMkLst>
          <pc:docMk/>
          <pc:sldMk cId="1683058649" sldId="260"/>
        </pc:sldMkLst>
        <pc:spChg chg="mod">
          <ac:chgData name="dhruv kumar singh" userId="S::dhruv18ec032@bnmit.in::dbaabd16-f729-47bf-95d4-d711000df148" providerId="AD" clId="Web-{13A531EE-427F-B472-D1E9-3C877FDF7F5E}" dt="2021-05-19T03:37:38.437" v="450" actId="20577"/>
          <ac:spMkLst>
            <pc:docMk/>
            <pc:sldMk cId="1683058649" sldId="260"/>
            <ac:spMk id="3" creationId="{00000000-0000-0000-0000-000000000000}"/>
          </ac:spMkLst>
        </pc:spChg>
        <pc:spChg chg="del mod">
          <ac:chgData name="dhruv kumar singh" userId="S::dhruv18ec032@bnmit.in::dbaabd16-f729-47bf-95d4-d711000df148" providerId="AD" clId="Web-{13A531EE-427F-B472-D1E9-3C877FDF7F5E}" dt="2021-05-19T03:37:48.203" v="451"/>
          <ac:spMkLst>
            <pc:docMk/>
            <pc:sldMk cId="1683058649" sldId="260"/>
            <ac:spMk id="9" creationId="{CA475672-E949-4393-9951-D7ADC42EA4D7}"/>
          </ac:spMkLst>
        </pc:spChg>
      </pc:sldChg>
      <pc:sldChg chg="modSp">
        <pc:chgData name="dhruv kumar singh" userId="S::dhruv18ec032@bnmit.in::dbaabd16-f729-47bf-95d4-d711000df148" providerId="AD" clId="Web-{13A531EE-427F-B472-D1E9-3C877FDF7F5E}" dt="2021-05-19T03:38:13.500" v="453" actId="20577"/>
        <pc:sldMkLst>
          <pc:docMk/>
          <pc:sldMk cId="2085440146" sldId="262"/>
        </pc:sldMkLst>
        <pc:spChg chg="mod">
          <ac:chgData name="dhruv kumar singh" userId="S::dhruv18ec032@bnmit.in::dbaabd16-f729-47bf-95d4-d711000df148" providerId="AD" clId="Web-{13A531EE-427F-B472-D1E9-3C877FDF7F5E}" dt="2021-05-19T03:38:13.500" v="453" actId="20577"/>
          <ac:spMkLst>
            <pc:docMk/>
            <pc:sldMk cId="2085440146" sldId="262"/>
            <ac:spMk id="3" creationId="{00000000-0000-0000-0000-000000000000}"/>
          </ac:spMkLst>
        </pc:spChg>
        <pc:spChg chg="mod">
          <ac:chgData name="dhruv kumar singh" userId="S::dhruv18ec032@bnmit.in::dbaabd16-f729-47bf-95d4-d711000df148" providerId="AD" clId="Web-{13A531EE-427F-B472-D1E9-3C877FDF7F5E}" dt="2021-05-19T03:23:40.272" v="382" actId="1076"/>
          <ac:spMkLst>
            <pc:docMk/>
            <pc:sldMk cId="2085440146" sldId="262"/>
            <ac:spMk id="7" creationId="{2BC248D4-F665-41AE-9772-06B5D189FEA9}"/>
          </ac:spMkLst>
        </pc:spChg>
        <pc:picChg chg="mod">
          <ac:chgData name="dhruv kumar singh" userId="S::dhruv18ec032@bnmit.in::dbaabd16-f729-47bf-95d4-d711000df148" providerId="AD" clId="Web-{13A531EE-427F-B472-D1E9-3C877FDF7F5E}" dt="2021-05-19T03:23:43.757" v="383" actId="1076"/>
          <ac:picMkLst>
            <pc:docMk/>
            <pc:sldMk cId="2085440146" sldId="262"/>
            <ac:picMk id="8" creationId="{AB3FBCF4-BBA0-43D0-B3EF-ABC2C7A85739}"/>
          </ac:picMkLst>
        </pc:picChg>
      </pc:sldChg>
      <pc:sldChg chg="modSp">
        <pc:chgData name="dhruv kumar singh" userId="S::dhruv18ec032@bnmit.in::dbaabd16-f729-47bf-95d4-d711000df148" providerId="AD" clId="Web-{13A531EE-427F-B472-D1E9-3C877FDF7F5E}" dt="2021-05-19T03:26:45.293" v="410" actId="14100"/>
        <pc:sldMkLst>
          <pc:docMk/>
          <pc:sldMk cId="3053755682" sldId="263"/>
        </pc:sldMkLst>
        <pc:spChg chg="mod">
          <ac:chgData name="dhruv kumar singh" userId="S::dhruv18ec032@bnmit.in::dbaabd16-f729-47bf-95d4-d711000df148" providerId="AD" clId="Web-{13A531EE-427F-B472-D1E9-3C877FDF7F5E}" dt="2021-05-19T03:14:34.283" v="251" actId="14100"/>
          <ac:spMkLst>
            <pc:docMk/>
            <pc:sldMk cId="3053755682" sldId="263"/>
            <ac:spMk id="2" creationId="{E8FCF5D6-2EB6-4C6B-B172-0CDA0873955D}"/>
          </ac:spMkLst>
        </pc:spChg>
        <pc:spChg chg="mod">
          <ac:chgData name="dhruv kumar singh" userId="S::dhruv18ec032@bnmit.in::dbaabd16-f729-47bf-95d4-d711000df148" providerId="AD" clId="Web-{13A531EE-427F-B472-D1E9-3C877FDF7F5E}" dt="2021-05-19T03:14:47.456" v="253" actId="1076"/>
          <ac:spMkLst>
            <pc:docMk/>
            <pc:sldMk cId="3053755682" sldId="263"/>
            <ac:spMk id="3" creationId="{DD93B69D-9541-42D2-A043-8AE7CF74F451}"/>
          </ac:spMkLst>
        </pc:spChg>
        <pc:spChg chg="mod">
          <ac:chgData name="dhruv kumar singh" userId="S::dhruv18ec032@bnmit.in::dbaabd16-f729-47bf-95d4-d711000df148" providerId="AD" clId="Web-{13A531EE-427F-B472-D1E9-3C877FDF7F5E}" dt="2021-05-19T03:26:25.824" v="408" actId="1076"/>
          <ac:spMkLst>
            <pc:docMk/>
            <pc:sldMk cId="3053755682" sldId="263"/>
            <ac:spMk id="9" creationId="{82561528-1DCF-4EF6-A69A-B022A292BAAD}"/>
          </ac:spMkLst>
        </pc:spChg>
        <pc:spChg chg="mod">
          <ac:chgData name="dhruv kumar singh" userId="S::dhruv18ec032@bnmit.in::dbaabd16-f729-47bf-95d4-d711000df148" providerId="AD" clId="Web-{13A531EE-427F-B472-D1E9-3C877FDF7F5E}" dt="2021-05-19T03:26:45.293" v="410" actId="14100"/>
          <ac:spMkLst>
            <pc:docMk/>
            <pc:sldMk cId="3053755682" sldId="263"/>
            <ac:spMk id="11" creationId="{37188069-7E0E-4C32-986C-3E8AF2983E46}"/>
          </ac:spMkLst>
        </pc:spChg>
        <pc:spChg chg="mod">
          <ac:chgData name="dhruv kumar singh" userId="S::dhruv18ec032@bnmit.in::dbaabd16-f729-47bf-95d4-d711000df148" providerId="AD" clId="Web-{13A531EE-427F-B472-D1E9-3C877FDF7F5E}" dt="2021-05-19T03:12:11.436" v="226" actId="20577"/>
          <ac:spMkLst>
            <pc:docMk/>
            <pc:sldMk cId="3053755682" sldId="263"/>
            <ac:spMk id="18" creationId="{8BC8B3CE-14AA-4683-B37E-5BECA0628414}"/>
          </ac:spMkLst>
        </pc:spChg>
        <pc:spChg chg="mod">
          <ac:chgData name="dhruv kumar singh" userId="S::dhruv18ec032@bnmit.in::dbaabd16-f729-47bf-95d4-d711000df148" providerId="AD" clId="Web-{13A531EE-427F-B472-D1E9-3C877FDF7F5E}" dt="2021-05-19T03:01:36.261" v="0" actId="1076"/>
          <ac:spMkLst>
            <pc:docMk/>
            <pc:sldMk cId="3053755682" sldId="263"/>
            <ac:spMk id="20" creationId="{92C88399-67F2-4ED8-89EF-125B61061F42}"/>
          </ac:spMkLst>
        </pc:spChg>
        <pc:spChg chg="mod">
          <ac:chgData name="dhruv kumar singh" userId="S::dhruv18ec032@bnmit.in::dbaabd16-f729-47bf-95d4-d711000df148" providerId="AD" clId="Web-{13A531EE-427F-B472-D1E9-3C877FDF7F5E}" dt="2021-05-19T03:01:51.965" v="3" actId="1076"/>
          <ac:spMkLst>
            <pc:docMk/>
            <pc:sldMk cId="3053755682" sldId="263"/>
            <ac:spMk id="22" creationId="{6962ECEA-96EB-404E-A835-73293BBD56D3}"/>
          </ac:spMkLst>
        </pc:spChg>
        <pc:picChg chg="mod">
          <ac:chgData name="dhruv kumar singh" userId="S::dhruv18ec032@bnmit.in::dbaabd16-f729-47bf-95d4-d711000df148" providerId="AD" clId="Web-{13A531EE-427F-B472-D1E9-3C877FDF7F5E}" dt="2021-05-19T03:02:25.497" v="7" actId="1076"/>
          <ac:picMkLst>
            <pc:docMk/>
            <pc:sldMk cId="3053755682" sldId="263"/>
            <ac:picMk id="12" creationId="{EEC39236-D7C3-4BDD-9A0F-CBD409E1C1A3}"/>
          </ac:picMkLst>
        </pc:picChg>
        <pc:picChg chg="mod">
          <ac:chgData name="dhruv kumar singh" userId="S::dhruv18ec032@bnmit.in::dbaabd16-f729-47bf-95d4-d711000df148" providerId="AD" clId="Web-{13A531EE-427F-B472-D1E9-3C877FDF7F5E}" dt="2021-05-19T03:01:41.746" v="1" actId="1076"/>
          <ac:picMkLst>
            <pc:docMk/>
            <pc:sldMk cId="3053755682" sldId="263"/>
            <ac:picMk id="14" creationId="{110903FB-CC08-4D65-A587-5CDE8BF0C2E8}"/>
          </ac:picMkLst>
        </pc:picChg>
        <pc:picChg chg="mod">
          <ac:chgData name="dhruv kumar singh" userId="S::dhruv18ec032@bnmit.in::dbaabd16-f729-47bf-95d4-d711000df148" providerId="AD" clId="Web-{13A531EE-427F-B472-D1E9-3C877FDF7F5E}" dt="2021-05-19T03:01:57.778" v="4" actId="1076"/>
          <ac:picMkLst>
            <pc:docMk/>
            <pc:sldMk cId="3053755682" sldId="263"/>
            <ac:picMk id="17" creationId="{663CF8B4-8D98-4236-8676-478F99B6844A}"/>
          </ac:picMkLst>
        </pc:picChg>
      </pc:sldChg>
      <pc:sldChg chg="add del replId">
        <pc:chgData name="dhruv kumar singh" userId="S::dhruv18ec032@bnmit.in::dbaabd16-f729-47bf-95d4-d711000df148" providerId="AD" clId="Web-{13A531EE-427F-B472-D1E9-3C877FDF7F5E}" dt="2021-05-19T03:12:17.248" v="227"/>
        <pc:sldMkLst>
          <pc:docMk/>
          <pc:sldMk cId="1787591406" sldId="265"/>
        </pc:sldMkLst>
      </pc:sldChg>
      <pc:sldChg chg="new del">
        <pc:chgData name="dhruv kumar singh" userId="S::dhruv18ec032@bnmit.in::dbaabd16-f729-47bf-95d4-d711000df148" providerId="AD" clId="Web-{13A531EE-427F-B472-D1E9-3C877FDF7F5E}" dt="2021-05-19T03:08:16.741" v="172"/>
        <pc:sldMkLst>
          <pc:docMk/>
          <pc:sldMk cId="2030965886" sldId="265"/>
        </pc:sldMkLst>
      </pc:sldChg>
      <pc:sldChg chg="addSp delSp modSp add replId">
        <pc:chgData name="dhruv kumar singh" userId="S::dhruv18ec032@bnmit.in::dbaabd16-f729-47bf-95d4-d711000df148" providerId="AD" clId="Web-{13A531EE-427F-B472-D1E9-3C877FDF7F5E}" dt="2021-05-19T03:21:16.300" v="328" actId="1076"/>
        <pc:sldMkLst>
          <pc:docMk/>
          <pc:sldMk cId="824539378" sldId="266"/>
        </pc:sldMkLst>
        <pc:spChg chg="mod">
          <ac:chgData name="dhruv kumar singh" userId="S::dhruv18ec032@bnmit.in::dbaabd16-f729-47bf-95d4-d711000df148" providerId="AD" clId="Web-{13A531EE-427F-B472-D1E9-3C877FDF7F5E}" dt="2021-05-19T03:17:37.915" v="275" actId="1076"/>
          <ac:spMkLst>
            <pc:docMk/>
            <pc:sldMk cId="824539378" sldId="266"/>
            <ac:spMk id="3" creationId="{FB13F6A4-D2A0-4ADF-B13B-E1F431343A5D}"/>
          </ac:spMkLst>
        </pc:spChg>
        <pc:spChg chg="add mod">
          <ac:chgData name="dhruv kumar singh" userId="S::dhruv18ec032@bnmit.in::dbaabd16-f729-47bf-95d4-d711000df148" providerId="AD" clId="Web-{13A531EE-427F-B472-D1E9-3C877FDF7F5E}" dt="2021-05-19T03:18:39.167" v="286" actId="1076"/>
          <ac:spMkLst>
            <pc:docMk/>
            <pc:sldMk cId="824539378" sldId="266"/>
            <ac:spMk id="6" creationId="{B026EAC1-DD10-48F2-8835-8042C936F058}"/>
          </ac:spMkLst>
        </pc:spChg>
        <pc:spChg chg="add mod">
          <ac:chgData name="dhruv kumar singh" userId="S::dhruv18ec032@bnmit.in::dbaabd16-f729-47bf-95d4-d711000df148" providerId="AD" clId="Web-{13A531EE-427F-B472-D1E9-3C877FDF7F5E}" dt="2021-05-19T03:20:15.936" v="311" actId="14100"/>
          <ac:spMkLst>
            <pc:docMk/>
            <pc:sldMk cId="824539378" sldId="266"/>
            <ac:spMk id="7" creationId="{C2E040FF-E6EB-4CE7-98B5-67F58A207489}"/>
          </ac:spMkLst>
        </pc:spChg>
        <pc:spChg chg="mod">
          <ac:chgData name="dhruv kumar singh" userId="S::dhruv18ec032@bnmit.in::dbaabd16-f729-47bf-95d4-d711000df148" providerId="AD" clId="Web-{13A531EE-427F-B472-D1E9-3C877FDF7F5E}" dt="2021-05-19T03:17:31.431" v="274" actId="14100"/>
          <ac:spMkLst>
            <pc:docMk/>
            <pc:sldMk cId="824539378" sldId="266"/>
            <ac:spMk id="11" creationId="{AB7F55B7-A883-4F77-AF93-0EF5F34CD89C}"/>
          </ac:spMkLst>
        </pc:spChg>
        <pc:picChg chg="del">
          <ac:chgData name="dhruv kumar singh" userId="S::dhruv18ec032@bnmit.in::dbaabd16-f729-47bf-95d4-d711000df148" providerId="AD" clId="Web-{13A531EE-427F-B472-D1E9-3C877FDF7F5E}" dt="2021-05-19T03:08:40.945" v="176"/>
          <ac:picMkLst>
            <pc:docMk/>
            <pc:sldMk cId="824539378" sldId="266"/>
            <ac:picMk id="2" creationId="{978ACBFB-F85C-4744-8F2F-5A242DA90716}"/>
          </ac:picMkLst>
        </pc:picChg>
        <pc:picChg chg="del">
          <ac:chgData name="dhruv kumar singh" userId="S::dhruv18ec032@bnmit.in::dbaabd16-f729-47bf-95d4-d711000df148" providerId="AD" clId="Web-{13A531EE-427F-B472-D1E9-3C877FDF7F5E}" dt="2021-05-19T03:08:38.633" v="175"/>
          <ac:picMkLst>
            <pc:docMk/>
            <pc:sldMk cId="824539378" sldId="266"/>
            <ac:picMk id="5" creationId="{E54815F5-F568-4F68-BAE2-A475F343205B}"/>
          </ac:picMkLst>
        </pc:picChg>
        <pc:picChg chg="add mod">
          <ac:chgData name="dhruv kumar singh" userId="S::dhruv18ec032@bnmit.in::dbaabd16-f729-47bf-95d4-d711000df148" providerId="AD" clId="Web-{13A531EE-427F-B472-D1E9-3C877FDF7F5E}" dt="2021-05-19T03:21:04.377" v="323" actId="14100"/>
          <ac:picMkLst>
            <pc:docMk/>
            <pc:sldMk cId="824539378" sldId="266"/>
            <ac:picMk id="8" creationId="{293F470A-BE09-423C-9392-C81CBA5D2B7D}"/>
          </ac:picMkLst>
        </pc:picChg>
        <pc:picChg chg="add mod">
          <ac:chgData name="dhruv kumar singh" userId="S::dhruv18ec032@bnmit.in::dbaabd16-f729-47bf-95d4-d711000df148" providerId="AD" clId="Web-{13A531EE-427F-B472-D1E9-3C877FDF7F5E}" dt="2021-05-19T03:21:16.300" v="328" actId="1076"/>
          <ac:picMkLst>
            <pc:docMk/>
            <pc:sldMk cId="824539378" sldId="266"/>
            <ac:picMk id="9" creationId="{E97218A8-81FB-401E-B544-4D96CC6288B5}"/>
          </ac:picMkLst>
        </pc:picChg>
      </pc:sldChg>
      <pc:sldChg chg="addSp delSp modSp add replId">
        <pc:chgData name="dhruv kumar singh" userId="S::dhruv18ec032@bnmit.in::dbaabd16-f729-47bf-95d4-d711000df148" providerId="AD" clId="Web-{13A531EE-427F-B472-D1E9-3C877FDF7F5E}" dt="2021-05-19T03:35:09.933" v="437" actId="14100"/>
        <pc:sldMkLst>
          <pc:docMk/>
          <pc:sldMk cId="3375103028" sldId="267"/>
        </pc:sldMkLst>
        <pc:spChg chg="add mod">
          <ac:chgData name="dhruv kumar singh" userId="S::dhruv18ec032@bnmit.in::dbaabd16-f729-47bf-95d4-d711000df148" providerId="AD" clId="Web-{13A531EE-427F-B472-D1E9-3C877FDF7F5E}" dt="2021-05-19T03:33:38.118" v="425" actId="1076"/>
          <ac:spMkLst>
            <pc:docMk/>
            <pc:sldMk cId="3375103028" sldId="267"/>
            <ac:spMk id="2" creationId="{42142A80-445C-44BB-81F3-8E80B9F8E2D3}"/>
          </ac:spMkLst>
        </pc:spChg>
        <pc:spChg chg="del mod">
          <ac:chgData name="dhruv kumar singh" userId="S::dhruv18ec032@bnmit.in::dbaabd16-f729-47bf-95d4-d711000df148" providerId="AD" clId="Web-{13A531EE-427F-B472-D1E9-3C877FDF7F5E}" dt="2021-05-19T03:24:27.149" v="391"/>
          <ac:spMkLst>
            <pc:docMk/>
            <pc:sldMk cId="3375103028" sldId="267"/>
            <ac:spMk id="3" creationId="{FB13F6A4-D2A0-4ADF-B13B-E1F431343A5D}"/>
          </ac:spMkLst>
        </pc:spChg>
        <pc:spChg chg="add mod">
          <ac:chgData name="dhruv kumar singh" userId="S::dhruv18ec032@bnmit.in::dbaabd16-f729-47bf-95d4-d711000df148" providerId="AD" clId="Web-{13A531EE-427F-B472-D1E9-3C877FDF7F5E}" dt="2021-05-19T03:35:09.933" v="437" actId="14100"/>
          <ac:spMkLst>
            <pc:docMk/>
            <pc:sldMk cId="3375103028" sldId="267"/>
            <ac:spMk id="5" creationId="{BEDC1584-2BDC-440A-A8A2-40FF2D7D1909}"/>
          </ac:spMkLst>
        </pc:spChg>
        <pc:spChg chg="del mod">
          <ac:chgData name="dhruv kumar singh" userId="S::dhruv18ec032@bnmit.in::dbaabd16-f729-47bf-95d4-d711000df148" providerId="AD" clId="Web-{13A531EE-427F-B472-D1E9-3C877FDF7F5E}" dt="2021-05-19T03:33:48.665" v="426"/>
          <ac:spMkLst>
            <pc:docMk/>
            <pc:sldMk cId="3375103028" sldId="267"/>
            <ac:spMk id="6" creationId="{B026EAC1-DD10-48F2-8835-8042C936F058}"/>
          </ac:spMkLst>
        </pc:spChg>
        <pc:spChg chg="del">
          <ac:chgData name="dhruv kumar singh" userId="S::dhruv18ec032@bnmit.in::dbaabd16-f729-47bf-95d4-d711000df148" providerId="AD" clId="Web-{13A531EE-427F-B472-D1E9-3C877FDF7F5E}" dt="2021-05-19T03:24:18.274" v="387"/>
          <ac:spMkLst>
            <pc:docMk/>
            <pc:sldMk cId="3375103028" sldId="267"/>
            <ac:spMk id="7" creationId="{C2E040FF-E6EB-4CE7-98B5-67F58A207489}"/>
          </ac:spMkLst>
        </pc:spChg>
        <pc:spChg chg="del mod">
          <ac:chgData name="dhruv kumar singh" userId="S::dhruv18ec032@bnmit.in::dbaabd16-f729-47bf-95d4-d711000df148" providerId="AD" clId="Web-{13A531EE-427F-B472-D1E9-3C877FDF7F5E}" dt="2021-05-19T03:24:40.118" v="395"/>
          <ac:spMkLst>
            <pc:docMk/>
            <pc:sldMk cId="3375103028" sldId="267"/>
            <ac:spMk id="11" creationId="{AB7F55B7-A883-4F77-AF93-0EF5F34CD89C}"/>
          </ac:spMkLst>
        </pc:spChg>
        <pc:picChg chg="del">
          <ac:chgData name="dhruv kumar singh" userId="S::dhruv18ec032@bnmit.in::dbaabd16-f729-47bf-95d4-d711000df148" providerId="AD" clId="Web-{13A531EE-427F-B472-D1E9-3C877FDF7F5E}" dt="2021-05-19T03:24:15.211" v="386"/>
          <ac:picMkLst>
            <pc:docMk/>
            <pc:sldMk cId="3375103028" sldId="267"/>
            <ac:picMk id="8" creationId="{293F470A-BE09-423C-9392-C81CBA5D2B7D}"/>
          </ac:picMkLst>
        </pc:picChg>
        <pc:picChg chg="del">
          <ac:chgData name="dhruv kumar singh" userId="S::dhruv18ec032@bnmit.in::dbaabd16-f729-47bf-95d4-d711000df148" providerId="AD" clId="Web-{13A531EE-427F-B472-D1E9-3C877FDF7F5E}" dt="2021-05-19T03:24:12.773" v="385"/>
          <ac:picMkLst>
            <pc:docMk/>
            <pc:sldMk cId="3375103028" sldId="267"/>
            <ac:picMk id="9" creationId="{E97218A8-81FB-401E-B544-4D96CC6288B5}"/>
          </ac:picMkLst>
        </pc:picChg>
      </pc:sldChg>
    </pc:docChg>
  </pc:docChgLst>
  <pc:docChgLst>
    <pc:chgData name="dhruv kumar singh" userId="S::dhruv18ec032@bnmit.in::dbaabd16-f729-47bf-95d4-d711000df148" providerId="AD" clId="Web-{71BD1B77-A42A-8776-5A61-B9D54585A8D3}"/>
    <pc:docChg chg="modSld">
      <pc:chgData name="dhruv kumar singh" userId="S::dhruv18ec032@bnmit.in::dbaabd16-f729-47bf-95d4-d711000df148" providerId="AD" clId="Web-{71BD1B77-A42A-8776-5A61-B9D54585A8D3}" dt="2021-07-22T06:34:18.602" v="45" actId="20577"/>
      <pc:docMkLst>
        <pc:docMk/>
      </pc:docMkLst>
      <pc:sldChg chg="modSp">
        <pc:chgData name="dhruv kumar singh" userId="S::dhruv18ec032@bnmit.in::dbaabd16-f729-47bf-95d4-d711000df148" providerId="AD" clId="Web-{71BD1B77-A42A-8776-5A61-B9D54585A8D3}" dt="2021-07-22T06:32:49.021" v="30" actId="20577"/>
        <pc:sldMkLst>
          <pc:docMk/>
          <pc:sldMk cId="459713410" sldId="258"/>
        </pc:sldMkLst>
        <pc:spChg chg="mod">
          <ac:chgData name="dhruv kumar singh" userId="S::dhruv18ec032@bnmit.in::dbaabd16-f729-47bf-95d4-d711000df148" providerId="AD" clId="Web-{71BD1B77-A42A-8776-5A61-B9D54585A8D3}" dt="2021-07-22T06:32:49.021" v="30" actId="20577"/>
          <ac:spMkLst>
            <pc:docMk/>
            <pc:sldMk cId="459713410" sldId="258"/>
            <ac:spMk id="9" creationId="{E2E26EA4-9E83-404C-B8FD-F1F36D326F1A}"/>
          </ac:spMkLst>
        </pc:spChg>
      </pc:sldChg>
      <pc:sldChg chg="modSp">
        <pc:chgData name="dhruv kumar singh" userId="S::dhruv18ec032@bnmit.in::dbaabd16-f729-47bf-95d4-d711000df148" providerId="AD" clId="Web-{71BD1B77-A42A-8776-5A61-B9D54585A8D3}" dt="2021-07-22T06:32:20.223" v="22" actId="20577"/>
        <pc:sldMkLst>
          <pc:docMk/>
          <pc:sldMk cId="1683058649" sldId="260"/>
        </pc:sldMkLst>
        <pc:spChg chg="mod">
          <ac:chgData name="dhruv kumar singh" userId="S::dhruv18ec032@bnmit.in::dbaabd16-f729-47bf-95d4-d711000df148" providerId="AD" clId="Web-{71BD1B77-A42A-8776-5A61-B9D54585A8D3}" dt="2021-07-22T06:32:20.223" v="22" actId="20577"/>
          <ac:spMkLst>
            <pc:docMk/>
            <pc:sldMk cId="1683058649" sldId="260"/>
            <ac:spMk id="12" creationId="{87EABA3B-D8A0-4CC5-8364-2B5F2D17DA80}"/>
          </ac:spMkLst>
        </pc:spChg>
      </pc:sldChg>
      <pc:sldChg chg="modSp">
        <pc:chgData name="dhruv kumar singh" userId="S::dhruv18ec032@bnmit.in::dbaabd16-f729-47bf-95d4-d711000df148" providerId="AD" clId="Web-{71BD1B77-A42A-8776-5A61-B9D54585A8D3}" dt="2021-07-22T06:30:18.236" v="20" actId="20577"/>
        <pc:sldMkLst>
          <pc:docMk/>
          <pc:sldMk cId="2085440146" sldId="262"/>
        </pc:sldMkLst>
        <pc:spChg chg="mod">
          <ac:chgData name="dhruv kumar singh" userId="S::dhruv18ec032@bnmit.in::dbaabd16-f729-47bf-95d4-d711000df148" providerId="AD" clId="Web-{71BD1B77-A42A-8776-5A61-B9D54585A8D3}" dt="2021-07-22T06:30:18.236" v="20" actId="20577"/>
          <ac:spMkLst>
            <pc:docMk/>
            <pc:sldMk cId="2085440146" sldId="262"/>
            <ac:spMk id="13" creationId="{A0A0B7E5-8A3B-4D76-BD28-924BB2EDA38C}"/>
          </ac:spMkLst>
        </pc:spChg>
        <pc:picChg chg="mod">
          <ac:chgData name="dhruv kumar singh" userId="S::dhruv18ec032@bnmit.in::dbaabd16-f729-47bf-95d4-d711000df148" providerId="AD" clId="Web-{71BD1B77-A42A-8776-5A61-B9D54585A8D3}" dt="2021-07-22T06:30:09.798" v="17" actId="1076"/>
          <ac:picMkLst>
            <pc:docMk/>
            <pc:sldMk cId="2085440146" sldId="262"/>
            <ac:picMk id="4" creationId="{FDF6B86D-644E-4856-A554-0EC5C98FECF5}"/>
          </ac:picMkLst>
        </pc:picChg>
      </pc:sldChg>
      <pc:sldChg chg="modSp">
        <pc:chgData name="dhruv kumar singh" userId="S::dhruv18ec032@bnmit.in::dbaabd16-f729-47bf-95d4-d711000df148" providerId="AD" clId="Web-{71BD1B77-A42A-8776-5A61-B9D54585A8D3}" dt="2021-07-22T06:34:18.602" v="45" actId="20577"/>
        <pc:sldMkLst>
          <pc:docMk/>
          <pc:sldMk cId="556753469" sldId="270"/>
        </pc:sldMkLst>
        <pc:graphicFrameChg chg="modGraphic">
          <ac:chgData name="dhruv kumar singh" userId="S::dhruv18ec032@bnmit.in::dbaabd16-f729-47bf-95d4-d711000df148" providerId="AD" clId="Web-{71BD1B77-A42A-8776-5A61-B9D54585A8D3}" dt="2021-07-22T06:34:18.602" v="45" actId="20577"/>
          <ac:graphicFrameMkLst>
            <pc:docMk/>
            <pc:sldMk cId="556753469" sldId="270"/>
            <ac:graphicFrameMk id="5" creationId="{8BED3141-AB6E-4F27-AFDC-B3041F6D985F}"/>
          </ac:graphicFrameMkLst>
        </pc:graphicFrameChg>
      </pc:sldChg>
    </pc:docChg>
  </pc:docChgLst>
  <pc:docChgLst>
    <pc:chgData name="shreeyash baranwal" userId="S::shreeyash18ee042@bnmit.in::4cd4ecec-1bae-49a2-8faf-ac03dc1c719c" providerId="AD" clId="Web-{00000000-0000-0000-0000-000000000000}"/>
    <pc:docChg chg="modSld">
      <pc:chgData name="shreeyash baranwal" userId="S::shreeyash18ee042@bnmit.in::4cd4ecec-1bae-49a2-8faf-ac03dc1c719c" providerId="AD" clId="Web-{00000000-0000-0000-0000-000000000000}" dt="2021-05-19T05:59:48.295" v="0" actId="14100"/>
      <pc:docMkLst>
        <pc:docMk/>
      </pc:docMkLst>
      <pc:sldChg chg="modSp">
        <pc:chgData name="shreeyash baranwal" userId="S::shreeyash18ee042@bnmit.in::4cd4ecec-1bae-49a2-8faf-ac03dc1c719c" providerId="AD" clId="Web-{00000000-0000-0000-0000-000000000000}" dt="2021-05-19T05:59:48.295" v="0" actId="14100"/>
        <pc:sldMkLst>
          <pc:docMk/>
          <pc:sldMk cId="109857222" sldId="256"/>
        </pc:sldMkLst>
        <pc:spChg chg="mod">
          <ac:chgData name="shreeyash baranwal" userId="S::shreeyash18ee042@bnmit.in::4cd4ecec-1bae-49a2-8faf-ac03dc1c719c" providerId="AD" clId="Web-{00000000-0000-0000-0000-000000000000}" dt="2021-05-19T05:59:48.295" v="0" actId="14100"/>
          <ac:spMkLst>
            <pc:docMk/>
            <pc:sldMk cId="109857222" sldId="256"/>
            <ac:spMk id="7" creationId="{E4B3E800-C731-4FF9-A6A6-9C65F78FFE7F}"/>
          </ac:spMkLst>
        </pc:spChg>
      </pc:sldChg>
    </pc:docChg>
  </pc:docChgLst>
  <pc:docChgLst>
    <pc:chgData name="abhishek rana" userId="S::abhishek18ec003@bnmit.in::deec9e6b-f563-4fc0-aadf-ed0d579c6c4f" providerId="AD" clId="Web-{758FD30D-DB5E-7306-0128-1FC7FE58E22E}"/>
    <pc:docChg chg="modSld">
      <pc:chgData name="abhishek rana" userId="S::abhishek18ec003@bnmit.in::deec9e6b-f563-4fc0-aadf-ed0d579c6c4f" providerId="AD" clId="Web-{758FD30D-DB5E-7306-0128-1FC7FE58E22E}" dt="2021-05-18T09:53:46.686" v="38" actId="20577"/>
      <pc:docMkLst>
        <pc:docMk/>
      </pc:docMkLst>
      <pc:sldChg chg="addSp delSp modSp">
        <pc:chgData name="abhishek rana" userId="S::abhishek18ec003@bnmit.in::deec9e6b-f563-4fc0-aadf-ed0d579c6c4f" providerId="AD" clId="Web-{758FD30D-DB5E-7306-0128-1FC7FE58E22E}" dt="2021-05-18T09:53:46.686" v="38" actId="20577"/>
        <pc:sldMkLst>
          <pc:docMk/>
          <pc:sldMk cId="3053755682" sldId="263"/>
        </pc:sldMkLst>
        <pc:spChg chg="mod">
          <ac:chgData name="abhishek rana" userId="S::abhishek18ec003@bnmit.in::deec9e6b-f563-4fc0-aadf-ed0d579c6c4f" providerId="AD" clId="Web-{758FD30D-DB5E-7306-0128-1FC7FE58E22E}" dt="2021-05-18T09:53:20.435" v="34" actId="14100"/>
          <ac:spMkLst>
            <pc:docMk/>
            <pc:sldMk cId="3053755682" sldId="263"/>
            <ac:spMk id="2" creationId="{E8FCF5D6-2EB6-4C6B-B172-0CDA0873955D}"/>
          </ac:spMkLst>
        </pc:spChg>
        <pc:spChg chg="add mod">
          <ac:chgData name="abhishek rana" userId="S::abhishek18ec003@bnmit.in::deec9e6b-f563-4fc0-aadf-ed0d579c6c4f" providerId="AD" clId="Web-{758FD30D-DB5E-7306-0128-1FC7FE58E22E}" dt="2021-05-18T09:50:54.447" v="20" actId="1076"/>
          <ac:spMkLst>
            <pc:docMk/>
            <pc:sldMk cId="3053755682" sldId="263"/>
            <ac:spMk id="5" creationId="{D7B95739-E3FF-46E9-AF61-16508B92D89F}"/>
          </ac:spMkLst>
        </pc:spChg>
        <pc:spChg chg="add mod">
          <ac:chgData name="abhishek rana" userId="S::abhishek18ec003@bnmit.in::deec9e6b-f563-4fc0-aadf-ed0d579c6c4f" providerId="AD" clId="Web-{758FD30D-DB5E-7306-0128-1FC7FE58E22E}" dt="2021-05-18T09:53:46.686" v="38" actId="20577"/>
          <ac:spMkLst>
            <pc:docMk/>
            <pc:sldMk cId="3053755682" sldId="263"/>
            <ac:spMk id="6" creationId="{578DC93E-64B5-4331-A88C-777928037A94}"/>
          </ac:spMkLst>
        </pc:spChg>
        <pc:picChg chg="del mod">
          <ac:chgData name="abhishek rana" userId="S::abhishek18ec003@bnmit.in::deec9e6b-f563-4fc0-aadf-ed0d579c6c4f" providerId="AD" clId="Web-{758FD30D-DB5E-7306-0128-1FC7FE58E22E}" dt="2021-05-18T09:52:34.950" v="31"/>
          <ac:picMkLst>
            <pc:docMk/>
            <pc:sldMk cId="3053755682" sldId="263"/>
            <ac:picMk id="7" creationId="{949E9C43-1C65-4827-95EE-62F5DEEEEE66}"/>
          </ac:picMkLst>
        </pc:picChg>
        <pc:picChg chg="mod">
          <ac:chgData name="abhishek rana" userId="S::abhishek18ec003@bnmit.in::deec9e6b-f563-4fc0-aadf-ed0d579c6c4f" providerId="AD" clId="Web-{758FD30D-DB5E-7306-0128-1FC7FE58E22E}" dt="2021-05-18T09:53:33.498" v="35" actId="1076"/>
          <ac:picMkLst>
            <pc:docMk/>
            <pc:sldMk cId="3053755682" sldId="263"/>
            <ac:picMk id="8" creationId="{FE2638E2-D8EC-40DD-A4BC-437B8ED3F229}"/>
          </ac:picMkLst>
        </pc:picChg>
        <pc:picChg chg="del mod">
          <ac:chgData name="abhishek rana" userId="S::abhishek18ec003@bnmit.in::deec9e6b-f563-4fc0-aadf-ed0d579c6c4f" providerId="AD" clId="Web-{758FD30D-DB5E-7306-0128-1FC7FE58E22E}" dt="2021-05-18T09:47:44.537" v="3"/>
          <ac:picMkLst>
            <pc:docMk/>
            <pc:sldMk cId="3053755682" sldId="263"/>
            <ac:picMk id="10" creationId="{56C9CE82-D10C-4C78-AEF8-EACEFBBE0795}"/>
          </ac:picMkLst>
        </pc:picChg>
      </pc:sldChg>
    </pc:docChg>
  </pc:docChgLst>
  <pc:docChgLst>
    <pc:chgData name="dhruv kumar singh" userId="S::dhruv18ec032@bnmit.in::dbaabd16-f729-47bf-95d4-d711000df148" providerId="AD" clId="Web-{D16DDA5E-5C86-6A23-DFC4-72F14F11B59B}"/>
    <pc:docChg chg="modSld">
      <pc:chgData name="dhruv kumar singh" userId="S::dhruv18ec032@bnmit.in::dbaabd16-f729-47bf-95d4-d711000df148" providerId="AD" clId="Web-{D16DDA5E-5C86-6A23-DFC4-72F14F11B59B}" dt="2021-07-21T11:17:57.814" v="3" actId="20577"/>
      <pc:docMkLst>
        <pc:docMk/>
      </pc:docMkLst>
      <pc:sldChg chg="modSp">
        <pc:chgData name="dhruv kumar singh" userId="S::dhruv18ec032@bnmit.in::dbaabd16-f729-47bf-95d4-d711000df148" providerId="AD" clId="Web-{D16DDA5E-5C86-6A23-DFC4-72F14F11B59B}" dt="2021-07-21T11:14:25.075" v="1" actId="20577"/>
        <pc:sldMkLst>
          <pc:docMk/>
          <pc:sldMk cId="459713410" sldId="258"/>
        </pc:sldMkLst>
        <pc:spChg chg="mod">
          <ac:chgData name="dhruv kumar singh" userId="S::dhruv18ec032@bnmit.in::dbaabd16-f729-47bf-95d4-d711000df148" providerId="AD" clId="Web-{D16DDA5E-5C86-6A23-DFC4-72F14F11B59B}" dt="2021-07-21T11:14:25.075" v="1" actId="20577"/>
          <ac:spMkLst>
            <pc:docMk/>
            <pc:sldMk cId="459713410" sldId="258"/>
            <ac:spMk id="9" creationId="{E2E26EA4-9E83-404C-B8FD-F1F36D326F1A}"/>
          </ac:spMkLst>
        </pc:spChg>
      </pc:sldChg>
      <pc:sldChg chg="modSp">
        <pc:chgData name="dhruv kumar singh" userId="S::dhruv18ec032@bnmit.in::dbaabd16-f729-47bf-95d4-d711000df148" providerId="AD" clId="Web-{D16DDA5E-5C86-6A23-DFC4-72F14F11B59B}" dt="2021-07-21T11:17:57.814" v="3" actId="20577"/>
        <pc:sldMkLst>
          <pc:docMk/>
          <pc:sldMk cId="4000599862" sldId="271"/>
        </pc:sldMkLst>
        <pc:spChg chg="mod">
          <ac:chgData name="dhruv kumar singh" userId="S::dhruv18ec032@bnmit.in::dbaabd16-f729-47bf-95d4-d711000df148" providerId="AD" clId="Web-{D16DDA5E-5C86-6A23-DFC4-72F14F11B59B}" dt="2021-07-21T11:17:57.814" v="3" actId="20577"/>
          <ac:spMkLst>
            <pc:docMk/>
            <pc:sldMk cId="4000599862" sldId="271"/>
            <ac:spMk id="7" creationId="{DED2DC5E-23BA-4E57-BF6D-32CED0E512DC}"/>
          </ac:spMkLst>
        </pc:spChg>
      </pc:sldChg>
    </pc:docChg>
  </pc:docChgLst>
  <pc:docChgLst>
    <pc:chgData name="Guest User" userId="S::urn:spo:anon#c3adb1fb4bfe62dfa59eeaa136add0f5beb0439e476ad039984be2cd870dc4cb::" providerId="AD" clId="Web-{E5CB158D-2F1E-06E4-8E4B-A9A6B47D18DE}"/>
    <pc:docChg chg="addSld modSld">
      <pc:chgData name="Guest User" userId="S::urn:spo:anon#c3adb1fb4bfe62dfa59eeaa136add0f5beb0439e476ad039984be2cd870dc4cb::" providerId="AD" clId="Web-{E5CB158D-2F1E-06E4-8E4B-A9A6B47D18DE}" dt="2021-07-22T08:20:57.466" v="252" actId="20577"/>
      <pc:docMkLst>
        <pc:docMk/>
      </pc:docMkLst>
      <pc:sldChg chg="addSp modSp">
        <pc:chgData name="Guest User" userId="S::urn:spo:anon#c3adb1fb4bfe62dfa59eeaa136add0f5beb0439e476ad039984be2cd870dc4cb::" providerId="AD" clId="Web-{E5CB158D-2F1E-06E4-8E4B-A9A6B47D18DE}" dt="2021-07-22T08:04:38.683" v="86" actId="1076"/>
        <pc:sldMkLst>
          <pc:docMk/>
          <pc:sldMk cId="1768196038" sldId="273"/>
        </pc:sldMkLst>
        <pc:spChg chg="mod">
          <ac:chgData name="Guest User" userId="S::urn:spo:anon#c3adb1fb4bfe62dfa59eeaa136add0f5beb0439e476ad039984be2cd870dc4cb::" providerId="AD" clId="Web-{E5CB158D-2F1E-06E4-8E4B-A9A6B47D18DE}" dt="2021-07-22T07:57:39.606" v="36" actId="14100"/>
          <ac:spMkLst>
            <pc:docMk/>
            <pc:sldMk cId="1768196038" sldId="273"/>
            <ac:spMk id="5" creationId="{D15FBFC8-1F26-43FC-87F3-AF58603A497F}"/>
          </ac:spMkLst>
        </pc:spChg>
        <pc:spChg chg="add mod">
          <ac:chgData name="Guest User" userId="S::urn:spo:anon#c3adb1fb4bfe62dfa59eeaa136add0f5beb0439e476ad039984be2cd870dc4cb::" providerId="AD" clId="Web-{E5CB158D-2F1E-06E4-8E4B-A9A6B47D18DE}" dt="2021-07-22T08:04:34.261" v="85" actId="20577"/>
          <ac:spMkLst>
            <pc:docMk/>
            <pc:sldMk cId="1768196038" sldId="273"/>
            <ac:spMk id="6" creationId="{1026ED67-ACDE-4A28-A638-2788379A01B8}"/>
          </ac:spMkLst>
        </pc:spChg>
        <pc:picChg chg="add mod">
          <ac:chgData name="Guest User" userId="S::urn:spo:anon#c3adb1fb4bfe62dfa59eeaa136add0f5beb0439e476ad039984be2cd870dc4cb::" providerId="AD" clId="Web-{E5CB158D-2F1E-06E4-8E4B-A9A6B47D18DE}" dt="2021-07-22T08:04:38.683" v="86" actId="1076"/>
          <ac:picMkLst>
            <pc:docMk/>
            <pc:sldMk cId="1768196038" sldId="273"/>
            <ac:picMk id="7" creationId="{621619C4-1D39-449B-8F0B-7FC5B6BFFC3E}"/>
          </ac:picMkLst>
        </pc:picChg>
      </pc:sldChg>
      <pc:sldChg chg="delSp modSp add replId">
        <pc:chgData name="Guest User" userId="S::urn:spo:anon#c3adb1fb4bfe62dfa59eeaa136add0f5beb0439e476ad039984be2cd870dc4cb::" providerId="AD" clId="Web-{E5CB158D-2F1E-06E4-8E4B-A9A6B47D18DE}" dt="2021-07-22T08:20:57.466" v="252" actId="20577"/>
        <pc:sldMkLst>
          <pc:docMk/>
          <pc:sldMk cId="731950774" sldId="274"/>
        </pc:sldMkLst>
        <pc:spChg chg="del mod">
          <ac:chgData name="Guest User" userId="S::urn:spo:anon#c3adb1fb4bfe62dfa59eeaa136add0f5beb0439e476ad039984be2cd870dc4cb::" providerId="AD" clId="Web-{E5CB158D-2F1E-06E4-8E4B-A9A6B47D18DE}" dt="2021-07-22T08:05:04.543" v="94"/>
          <ac:spMkLst>
            <pc:docMk/>
            <pc:sldMk cId="731950774" sldId="274"/>
            <ac:spMk id="5" creationId="{D15FBFC8-1F26-43FC-87F3-AF58603A497F}"/>
          </ac:spMkLst>
        </pc:spChg>
        <pc:spChg chg="mod">
          <ac:chgData name="Guest User" userId="S::urn:spo:anon#c3adb1fb4bfe62dfa59eeaa136add0f5beb0439e476ad039984be2cd870dc4cb::" providerId="AD" clId="Web-{E5CB158D-2F1E-06E4-8E4B-A9A6B47D18DE}" dt="2021-07-22T08:20:57.466" v="252" actId="20577"/>
          <ac:spMkLst>
            <pc:docMk/>
            <pc:sldMk cId="731950774" sldId="274"/>
            <ac:spMk id="6" creationId="{1026ED67-ACDE-4A28-A638-2788379A01B8}"/>
          </ac:spMkLst>
        </pc:spChg>
        <pc:picChg chg="del">
          <ac:chgData name="Guest User" userId="S::urn:spo:anon#c3adb1fb4bfe62dfa59eeaa136add0f5beb0439e476ad039984be2cd870dc4cb::" providerId="AD" clId="Web-{E5CB158D-2F1E-06E4-8E4B-A9A6B47D18DE}" dt="2021-07-22T08:05:13.544" v="97"/>
          <ac:picMkLst>
            <pc:docMk/>
            <pc:sldMk cId="731950774" sldId="274"/>
            <ac:picMk id="7" creationId="{621619C4-1D39-449B-8F0B-7FC5B6BFFC3E}"/>
          </ac:picMkLst>
        </pc:picChg>
      </pc:sldChg>
    </pc:docChg>
  </pc:docChgLst>
  <pc:docChgLst>
    <pc:chgData name="abhishek rana" userId="S::abhishek18ec003@bnmit.in::deec9e6b-f563-4fc0-aadf-ed0d579c6c4f" providerId="AD" clId="Web-{9148679A-B612-0246-D4B6-A3F5139B5479}"/>
    <pc:docChg chg="modSld">
      <pc:chgData name="abhishek rana" userId="S::abhishek18ec003@bnmit.in::deec9e6b-f563-4fc0-aadf-ed0d579c6c4f" providerId="AD" clId="Web-{9148679A-B612-0246-D4B6-A3F5139B5479}" dt="2021-05-18T09:25:05.925" v="5"/>
      <pc:docMkLst>
        <pc:docMk/>
      </pc:docMkLst>
      <pc:sldChg chg="addSp delSp modSp">
        <pc:chgData name="abhishek rana" userId="S::abhishek18ec003@bnmit.in::deec9e6b-f563-4fc0-aadf-ed0d579c6c4f" providerId="AD" clId="Web-{9148679A-B612-0246-D4B6-A3F5139B5479}" dt="2021-05-18T09:25:05.925" v="5"/>
        <pc:sldMkLst>
          <pc:docMk/>
          <pc:sldMk cId="3053755682" sldId="263"/>
        </pc:sldMkLst>
        <pc:spChg chg="del">
          <ac:chgData name="abhishek rana" userId="S::abhishek18ec003@bnmit.in::deec9e6b-f563-4fc0-aadf-ed0d579c6c4f" providerId="AD" clId="Web-{9148679A-B612-0246-D4B6-A3F5139B5479}" dt="2021-05-18T09:23:36.032" v="2"/>
          <ac:spMkLst>
            <pc:docMk/>
            <pc:sldMk cId="3053755682" sldId="263"/>
            <ac:spMk id="2" creationId="{00000000-0000-0000-0000-000000000000}"/>
          </ac:spMkLst>
        </pc:spChg>
        <pc:spChg chg="del">
          <ac:chgData name="abhishek rana" userId="S::abhishek18ec003@bnmit.in::deec9e6b-f563-4fc0-aadf-ed0d579c6c4f" providerId="AD" clId="Web-{9148679A-B612-0246-D4B6-A3F5139B5479}" dt="2021-05-18T09:23:36.016" v="1"/>
          <ac:spMkLst>
            <pc:docMk/>
            <pc:sldMk cId="3053755682" sldId="263"/>
            <ac:spMk id="3" creationId="{00000000-0000-0000-0000-000000000000}"/>
          </ac:spMkLst>
        </pc:spChg>
        <pc:picChg chg="add mod">
          <ac:chgData name="abhishek rana" userId="S::abhishek18ec003@bnmit.in::deec9e6b-f563-4fc0-aadf-ed0d579c6c4f" providerId="AD" clId="Web-{9148679A-B612-0246-D4B6-A3F5139B5479}" dt="2021-05-18T09:23:36.094" v="4" actId="14100"/>
          <ac:picMkLst>
            <pc:docMk/>
            <pc:sldMk cId="3053755682" sldId="263"/>
            <ac:picMk id="5" creationId="{F3768C51-D834-481A-8FF7-39C7E1BFA323}"/>
          </ac:picMkLst>
        </pc:picChg>
        <pc:picChg chg="add mod">
          <ac:chgData name="abhishek rana" userId="S::abhishek18ec003@bnmit.in::deec9e6b-f563-4fc0-aadf-ed0d579c6c4f" providerId="AD" clId="Web-{9148679A-B612-0246-D4B6-A3F5139B5479}" dt="2021-05-18T09:25:05.925" v="5"/>
          <ac:picMkLst>
            <pc:docMk/>
            <pc:sldMk cId="3053755682" sldId="263"/>
            <ac:picMk id="6" creationId="{E1C703C9-F8A7-49B9-81D3-E26B02B9A9FD}"/>
          </ac:picMkLst>
        </pc:picChg>
      </pc:sldChg>
    </pc:docChg>
  </pc:docChgLst>
  <pc:docChgLst>
    <pc:chgData name="Guest User" userId="S::urn:spo:anon#c3adb1fb4bfe62dfa59eeaa136add0f5beb0439e476ad039984be2cd870dc4cb::" providerId="AD" clId="Web-{AB78F32D-0032-6BA3-A8D0-7B723190B3F0}"/>
    <pc:docChg chg="modSld">
      <pc:chgData name="Guest User" userId="S::urn:spo:anon#c3adb1fb4bfe62dfa59eeaa136add0f5beb0439e476ad039984be2cd870dc4cb::" providerId="AD" clId="Web-{AB78F32D-0032-6BA3-A8D0-7B723190B3F0}" dt="2021-07-22T03:23:00.908" v="5" actId="14100"/>
      <pc:docMkLst>
        <pc:docMk/>
      </pc:docMkLst>
      <pc:sldChg chg="modSp">
        <pc:chgData name="Guest User" userId="S::urn:spo:anon#c3adb1fb4bfe62dfa59eeaa136add0f5beb0439e476ad039984be2cd870dc4cb::" providerId="AD" clId="Web-{AB78F32D-0032-6BA3-A8D0-7B723190B3F0}" dt="2021-07-22T03:23:00.908" v="5" actId="14100"/>
        <pc:sldMkLst>
          <pc:docMk/>
          <pc:sldMk cId="2376803252" sldId="268"/>
        </pc:sldMkLst>
        <pc:picChg chg="mod">
          <ac:chgData name="Guest User" userId="S::urn:spo:anon#c3adb1fb4bfe62dfa59eeaa136add0f5beb0439e476ad039984be2cd870dc4cb::" providerId="AD" clId="Web-{AB78F32D-0032-6BA3-A8D0-7B723190B3F0}" dt="2021-07-22T03:22:44.438" v="2" actId="14100"/>
          <ac:picMkLst>
            <pc:docMk/>
            <pc:sldMk cId="2376803252" sldId="268"/>
            <ac:picMk id="6" creationId="{1D30C868-B08F-4853-B801-38D6AB98345E}"/>
          </ac:picMkLst>
        </pc:picChg>
        <pc:picChg chg="mod">
          <ac:chgData name="Guest User" userId="S::urn:spo:anon#c3adb1fb4bfe62dfa59eeaa136add0f5beb0439e476ad039984be2cd870dc4cb::" providerId="AD" clId="Web-{AB78F32D-0032-6BA3-A8D0-7B723190B3F0}" dt="2021-07-22T03:23:00.908" v="5" actId="14100"/>
          <ac:picMkLst>
            <pc:docMk/>
            <pc:sldMk cId="2376803252" sldId="268"/>
            <ac:picMk id="7" creationId="{8EE1806E-8FFC-4D90-BE3F-974905C22503}"/>
          </ac:picMkLst>
        </pc:picChg>
      </pc:sldChg>
    </pc:docChg>
  </pc:docChgLst>
  <pc:docChgLst>
    <pc:chgData name="abhishek rana" userId="S::abhishek18ec003@bnmit.in::deec9e6b-f563-4fc0-aadf-ed0d579c6c4f" providerId="AD" clId="Web-{F67FC653-B291-A232-5578-501471A8E98F}"/>
    <pc:docChg chg="addSld">
      <pc:chgData name="abhishek rana" userId="S::abhishek18ec003@bnmit.in::deec9e6b-f563-4fc0-aadf-ed0d579c6c4f" providerId="AD" clId="Web-{F67FC653-B291-A232-5578-501471A8E98F}" dt="2021-05-18T09:08:11.313" v="0"/>
      <pc:docMkLst>
        <pc:docMk/>
      </pc:docMkLst>
      <pc:sldChg chg="new">
        <pc:chgData name="abhishek rana" userId="S::abhishek18ec003@bnmit.in::deec9e6b-f563-4fc0-aadf-ed0d579c6c4f" providerId="AD" clId="Web-{F67FC653-B291-A232-5578-501471A8E98F}" dt="2021-05-18T09:08:11.313" v="0"/>
        <pc:sldMkLst>
          <pc:docMk/>
          <pc:sldMk cId="271433725" sldId="264"/>
        </pc:sldMkLst>
      </pc:sldChg>
    </pc:docChg>
  </pc:docChgLst>
  <pc:docChgLst>
    <pc:chgData name="Guest User" userId="S::urn:spo:anon#1dabd27d135112892440e6c954aec15c4192fb4be4dadfde2cb22c2b84f64b03::" providerId="AD" clId="Web-{308FDD6E-396B-9676-DB12-94C75E583590}"/>
    <pc:docChg chg="addSld delSld modSld">
      <pc:chgData name="Guest User" userId="S::urn:spo:anon#1dabd27d135112892440e6c954aec15c4192fb4be4dadfde2cb22c2b84f64b03::" providerId="AD" clId="Web-{308FDD6E-396B-9676-DB12-94C75E583590}" dt="2021-07-21T11:59:53.205" v="1579" actId="14100"/>
      <pc:docMkLst>
        <pc:docMk/>
      </pc:docMkLst>
      <pc:sldChg chg="addSp delSp modSp">
        <pc:chgData name="Guest User" userId="S::urn:spo:anon#1dabd27d135112892440e6c954aec15c4192fb4be4dadfde2cb22c2b84f64b03::" providerId="AD" clId="Web-{308FDD6E-396B-9676-DB12-94C75E583590}" dt="2021-07-21T11:08:48.017" v="1506" actId="14100"/>
        <pc:sldMkLst>
          <pc:docMk/>
          <pc:sldMk cId="459713410" sldId="258"/>
        </pc:sldMkLst>
        <pc:spChg chg="add del mod">
          <ac:chgData name="Guest User" userId="S::urn:spo:anon#1dabd27d135112892440e6c954aec15c4192fb4be4dadfde2cb22c2b84f64b03::" providerId="AD" clId="Web-{308FDD6E-396B-9676-DB12-94C75E583590}" dt="2021-07-21T08:23:22.310" v="6"/>
          <ac:spMkLst>
            <pc:docMk/>
            <pc:sldMk cId="459713410" sldId="258"/>
            <ac:spMk id="7" creationId="{380EB89B-2548-4FA9-A24D-FB54536FF4EF}"/>
          </ac:spMkLst>
        </pc:spChg>
        <pc:spChg chg="add mod">
          <ac:chgData name="Guest User" userId="S::urn:spo:anon#1dabd27d135112892440e6c954aec15c4192fb4be4dadfde2cb22c2b84f64b03::" providerId="AD" clId="Web-{308FDD6E-396B-9676-DB12-94C75E583590}" dt="2021-07-21T10:19:16.538" v="1264" actId="14100"/>
          <ac:spMkLst>
            <pc:docMk/>
            <pc:sldMk cId="459713410" sldId="258"/>
            <ac:spMk id="9" creationId="{E2E26EA4-9E83-404C-B8FD-F1F36D326F1A}"/>
          </ac:spMkLst>
        </pc:spChg>
        <pc:picChg chg="mod">
          <ac:chgData name="Guest User" userId="S::urn:spo:anon#1dabd27d135112892440e6c954aec15c4192fb4be4dadfde2cb22c2b84f64b03::" providerId="AD" clId="Web-{308FDD6E-396B-9676-DB12-94C75E583590}" dt="2021-07-21T08:26:01.883" v="10" actId="1076"/>
          <ac:picMkLst>
            <pc:docMk/>
            <pc:sldMk cId="459713410" sldId="258"/>
            <ac:picMk id="4" creationId="{FDF6B86D-644E-4856-A554-0EC5C98FECF5}"/>
          </ac:picMkLst>
        </pc:picChg>
        <pc:picChg chg="add del mod">
          <ac:chgData name="Guest User" userId="S::urn:spo:anon#1dabd27d135112892440e6c954aec15c4192fb4be4dadfde2cb22c2b84f64b03::" providerId="AD" clId="Web-{308FDD6E-396B-9676-DB12-94C75E583590}" dt="2021-07-21T11:02:55.509" v="1502"/>
          <ac:picMkLst>
            <pc:docMk/>
            <pc:sldMk cId="459713410" sldId="258"/>
            <ac:picMk id="10" creationId="{BECB32F0-120B-40F2-BB8E-28729739BBEB}"/>
          </ac:picMkLst>
        </pc:picChg>
        <pc:picChg chg="add mod">
          <ac:chgData name="Guest User" userId="S::urn:spo:anon#1dabd27d135112892440e6c954aec15c4192fb4be4dadfde2cb22c2b84f64b03::" providerId="AD" clId="Web-{308FDD6E-396B-9676-DB12-94C75E583590}" dt="2021-07-21T11:08:48.017" v="1506" actId="14100"/>
          <ac:picMkLst>
            <pc:docMk/>
            <pc:sldMk cId="459713410" sldId="258"/>
            <ac:picMk id="11" creationId="{A18A9436-CDF2-4EC5-9076-6A786DBDAABB}"/>
          </ac:picMkLst>
        </pc:picChg>
      </pc:sldChg>
      <pc:sldChg chg="addSp modSp">
        <pc:chgData name="Guest User" userId="S::urn:spo:anon#1dabd27d135112892440e6c954aec15c4192fb4be4dadfde2cb22c2b84f64b03::" providerId="AD" clId="Web-{308FDD6E-396B-9676-DB12-94C75E583590}" dt="2021-07-21T11:21:27.724" v="1575" actId="20577"/>
        <pc:sldMkLst>
          <pc:docMk/>
          <pc:sldMk cId="1683058649" sldId="260"/>
        </pc:sldMkLst>
        <pc:spChg chg="mod">
          <ac:chgData name="Guest User" userId="S::urn:spo:anon#1dabd27d135112892440e6c954aec15c4192fb4be4dadfde2cb22c2b84f64b03::" providerId="AD" clId="Web-{308FDD6E-396B-9676-DB12-94C75E583590}" dt="2021-07-21T10:28:19.043" v="1281" actId="14100"/>
          <ac:spMkLst>
            <pc:docMk/>
            <pc:sldMk cId="1683058649" sldId="260"/>
            <ac:spMk id="9" creationId="{ECCAD801-D4BC-4FD5-8753-C8775AA11A70}"/>
          </ac:spMkLst>
        </pc:spChg>
        <pc:spChg chg="mod">
          <ac:chgData name="Guest User" userId="S::urn:spo:anon#1dabd27d135112892440e6c954aec15c4192fb4be4dadfde2cb22c2b84f64b03::" providerId="AD" clId="Web-{308FDD6E-396B-9676-DB12-94C75E583590}" dt="2021-07-21T11:21:27.724" v="1575" actId="20577"/>
          <ac:spMkLst>
            <pc:docMk/>
            <pc:sldMk cId="1683058649" sldId="260"/>
            <ac:spMk id="12" creationId="{87EABA3B-D8A0-4CC5-8364-2B5F2D17DA80}"/>
          </ac:spMkLst>
        </pc:spChg>
        <pc:picChg chg="mod">
          <ac:chgData name="Guest User" userId="S::urn:spo:anon#1dabd27d135112892440e6c954aec15c4192fb4be4dadfde2cb22c2b84f64b03::" providerId="AD" clId="Web-{308FDD6E-396B-9676-DB12-94C75E583590}" dt="2021-07-21T11:12:48.111" v="1545" actId="14100"/>
          <ac:picMkLst>
            <pc:docMk/>
            <pc:sldMk cId="1683058649" sldId="260"/>
            <ac:picMk id="3" creationId="{B8C52E47-3C32-40D4-83B2-550F9639AB85}"/>
          </ac:picMkLst>
        </pc:picChg>
        <pc:picChg chg="add mod">
          <ac:chgData name="Guest User" userId="S::urn:spo:anon#1dabd27d135112892440e6c954aec15c4192fb4be4dadfde2cb22c2b84f64b03::" providerId="AD" clId="Web-{308FDD6E-396B-9676-DB12-94C75E583590}" dt="2021-07-21T10:33:10.687" v="1365" actId="1076"/>
          <ac:picMkLst>
            <pc:docMk/>
            <pc:sldMk cId="1683058649" sldId="260"/>
            <ac:picMk id="8" creationId="{30E31E89-EF45-4587-A766-BD363B507F09}"/>
          </ac:picMkLst>
        </pc:picChg>
        <pc:picChg chg="mod">
          <ac:chgData name="Guest User" userId="S::urn:spo:anon#1dabd27d135112892440e6c954aec15c4192fb4be4dadfde2cb22c2b84f64b03::" providerId="AD" clId="Web-{308FDD6E-396B-9676-DB12-94C75E583590}" dt="2021-07-21T11:18:19.289" v="1569" actId="1076"/>
          <ac:picMkLst>
            <pc:docMk/>
            <pc:sldMk cId="1683058649" sldId="260"/>
            <ac:picMk id="10" creationId="{9EC79050-61F8-497B-8C2C-884568B6EF0D}"/>
          </ac:picMkLst>
        </pc:picChg>
      </pc:sldChg>
      <pc:sldChg chg="addSp delSp modSp">
        <pc:chgData name="Guest User" userId="S::urn:spo:anon#1dabd27d135112892440e6c954aec15c4192fb4be4dadfde2cb22c2b84f64b03::" providerId="AD" clId="Web-{308FDD6E-396B-9676-DB12-94C75E583590}" dt="2021-07-21T11:18:36.400" v="1573" actId="20577"/>
        <pc:sldMkLst>
          <pc:docMk/>
          <pc:sldMk cId="2085440146" sldId="262"/>
        </pc:sldMkLst>
        <pc:spChg chg="mod ord">
          <ac:chgData name="Guest User" userId="S::urn:spo:anon#1dabd27d135112892440e6c954aec15c4192fb4be4dadfde2cb22c2b84f64b03::" providerId="AD" clId="Web-{308FDD6E-396B-9676-DB12-94C75E583590}" dt="2021-07-21T10:39:50.495" v="1417"/>
          <ac:spMkLst>
            <pc:docMk/>
            <pc:sldMk cId="2085440146" sldId="262"/>
            <ac:spMk id="2" creationId="{3C028483-04E7-4A89-BD4D-BD998B4F2EA2}"/>
          </ac:spMkLst>
        </pc:spChg>
        <pc:spChg chg="mod ord">
          <ac:chgData name="Guest User" userId="S::urn:spo:anon#1dabd27d135112892440e6c954aec15c4192fb4be4dadfde2cb22c2b84f64b03::" providerId="AD" clId="Web-{308FDD6E-396B-9676-DB12-94C75E583590}" dt="2021-07-21T10:39:50.495" v="1417"/>
          <ac:spMkLst>
            <pc:docMk/>
            <pc:sldMk cId="2085440146" sldId="262"/>
            <ac:spMk id="6" creationId="{3C5AF3D9-F25C-4B76-B195-2C8246597482}"/>
          </ac:spMkLst>
        </pc:spChg>
        <pc:spChg chg="add del mod">
          <ac:chgData name="Guest User" userId="S::urn:spo:anon#1dabd27d135112892440e6c954aec15c4192fb4be4dadfde2cb22c2b84f64b03::" providerId="AD" clId="Web-{308FDD6E-396B-9676-DB12-94C75E583590}" dt="2021-07-21T09:33:55.685" v="881"/>
          <ac:spMkLst>
            <pc:docMk/>
            <pc:sldMk cId="2085440146" sldId="262"/>
            <ac:spMk id="10" creationId="{475B0DC0-E341-4EFB-9B7C-0AA1CFFE222C}"/>
          </ac:spMkLst>
        </pc:spChg>
        <pc:spChg chg="del mod">
          <ac:chgData name="Guest User" userId="S::urn:spo:anon#1dabd27d135112892440e6c954aec15c4192fb4be4dadfde2cb22c2b84f64b03::" providerId="AD" clId="Web-{308FDD6E-396B-9676-DB12-94C75E583590}" dt="2021-07-21T10:37:50.018" v="1404"/>
          <ac:spMkLst>
            <pc:docMk/>
            <pc:sldMk cId="2085440146" sldId="262"/>
            <ac:spMk id="11" creationId="{62F82F4B-D818-43BF-AE25-88B0D5103D59}"/>
          </ac:spMkLst>
        </pc:spChg>
        <pc:spChg chg="add mod">
          <ac:chgData name="Guest User" userId="S::urn:spo:anon#1dabd27d135112892440e6c954aec15c4192fb4be4dadfde2cb22c2b84f64b03::" providerId="AD" clId="Web-{308FDD6E-396B-9676-DB12-94C75E583590}" dt="2021-07-21T10:39:50.495" v="1417"/>
          <ac:spMkLst>
            <pc:docMk/>
            <pc:sldMk cId="2085440146" sldId="262"/>
            <ac:spMk id="12" creationId="{3B9494EB-89EF-4892-9658-A43C83F1B18F}"/>
          </ac:spMkLst>
        </pc:spChg>
        <pc:spChg chg="add mod">
          <ac:chgData name="Guest User" userId="S::urn:spo:anon#1dabd27d135112892440e6c954aec15c4192fb4be4dadfde2cb22c2b84f64b03::" providerId="AD" clId="Web-{308FDD6E-396B-9676-DB12-94C75E583590}" dt="2021-07-21T11:18:36.400" v="1573" actId="20577"/>
          <ac:spMkLst>
            <pc:docMk/>
            <pc:sldMk cId="2085440146" sldId="262"/>
            <ac:spMk id="13" creationId="{A0A0B7E5-8A3B-4D76-BD28-924BB2EDA38C}"/>
          </ac:spMkLst>
        </pc:spChg>
        <pc:spChg chg="add del">
          <ac:chgData name="Guest User" userId="S::urn:spo:anon#1dabd27d135112892440e6c954aec15c4192fb4be4dadfde2cb22c2b84f64b03::" providerId="AD" clId="Web-{308FDD6E-396B-9676-DB12-94C75E583590}" dt="2021-07-21T10:39:50.495" v="1417"/>
          <ac:spMkLst>
            <pc:docMk/>
            <pc:sldMk cId="2085440146" sldId="262"/>
            <ac:spMk id="29" creationId="{0671A8AE-40A1-4631-A6B8-581AFF065482}"/>
          </ac:spMkLst>
        </pc:spChg>
        <pc:spChg chg="add del">
          <ac:chgData name="Guest User" userId="S::urn:spo:anon#1dabd27d135112892440e6c954aec15c4192fb4be4dadfde2cb22c2b84f64b03::" providerId="AD" clId="Web-{308FDD6E-396B-9676-DB12-94C75E583590}" dt="2021-07-21T10:39:50.495" v="1417"/>
          <ac:spMkLst>
            <pc:docMk/>
            <pc:sldMk cId="2085440146" sldId="262"/>
            <ac:spMk id="31" creationId="{A44CD100-6267-4E62-AA64-2182A3A6A1C0}"/>
          </ac:spMkLst>
        </pc:spChg>
        <pc:spChg chg="add del">
          <ac:chgData name="Guest User" userId="S::urn:spo:anon#1dabd27d135112892440e6c954aec15c4192fb4be4dadfde2cb22c2b84f64b03::" providerId="AD" clId="Web-{308FDD6E-396B-9676-DB12-94C75E583590}" dt="2021-07-21T10:39:50.495" v="1417"/>
          <ac:spMkLst>
            <pc:docMk/>
            <pc:sldMk cId="2085440146" sldId="262"/>
            <ac:spMk id="33" creationId="{AD35AE2F-5E3A-49D9-8DE1-8A333BA4088E}"/>
          </ac:spMkLst>
        </pc:spChg>
        <pc:spChg chg="add del">
          <ac:chgData name="Guest User" userId="S::urn:spo:anon#1dabd27d135112892440e6c954aec15c4192fb4be4dadfde2cb22c2b84f64b03::" providerId="AD" clId="Web-{308FDD6E-396B-9676-DB12-94C75E583590}" dt="2021-07-21T10:39:50.495" v="1417"/>
          <ac:spMkLst>
            <pc:docMk/>
            <pc:sldMk cId="2085440146" sldId="262"/>
            <ac:spMk id="34" creationId="{79EB4626-023C-436D-9F57-9EB46080909D}"/>
          </ac:spMkLst>
        </pc:spChg>
        <pc:spChg chg="add del">
          <ac:chgData name="Guest User" userId="S::urn:spo:anon#1dabd27d135112892440e6c954aec15c4192fb4be4dadfde2cb22c2b84f64b03::" providerId="AD" clId="Web-{308FDD6E-396B-9676-DB12-94C75E583590}" dt="2021-07-21T10:39:50.495" v="1417"/>
          <ac:spMkLst>
            <pc:docMk/>
            <pc:sldMk cId="2085440146" sldId="262"/>
            <ac:spMk id="35" creationId="{04D8AD8F-EF7F-481F-B99A-B8513897050A}"/>
          </ac:spMkLst>
        </pc:spChg>
        <pc:spChg chg="add del">
          <ac:chgData name="Guest User" userId="S::urn:spo:anon#1dabd27d135112892440e6c954aec15c4192fb4be4dadfde2cb22c2b84f64b03::" providerId="AD" clId="Web-{308FDD6E-396B-9676-DB12-94C75E583590}" dt="2021-07-21T10:39:18.977" v="1415"/>
          <ac:spMkLst>
            <pc:docMk/>
            <pc:sldMk cId="2085440146" sldId="262"/>
            <ac:spMk id="36" creationId="{798FE0E0-D95D-46EF-A375-475D4DB0ED45}"/>
          </ac:spMkLst>
        </pc:spChg>
        <pc:spChg chg="add del">
          <ac:chgData name="Guest User" userId="S::urn:spo:anon#1dabd27d135112892440e6c954aec15c4192fb4be4dadfde2cb22c2b84f64b03::" providerId="AD" clId="Web-{308FDD6E-396B-9676-DB12-94C75E583590}" dt="2021-07-21T10:39:18.977" v="1415"/>
          <ac:spMkLst>
            <pc:docMk/>
            <pc:sldMk cId="2085440146" sldId="262"/>
            <ac:spMk id="38" creationId="{D503E11D-D7FB-44ED-80F1-8CDAD7A9A4BE}"/>
          </ac:spMkLst>
        </pc:spChg>
        <pc:spChg chg="add del">
          <ac:chgData name="Guest User" userId="S::urn:spo:anon#1dabd27d135112892440e6c954aec15c4192fb4be4dadfde2cb22c2b84f64b03::" providerId="AD" clId="Web-{308FDD6E-396B-9676-DB12-94C75E583590}" dt="2021-07-21T10:39:18.977" v="1415"/>
          <ac:spMkLst>
            <pc:docMk/>
            <pc:sldMk cId="2085440146" sldId="262"/>
            <ac:spMk id="40" creationId="{2D82A42F-AEBE-4065-9792-036A904D8564}"/>
          </ac:spMkLst>
        </pc:spChg>
        <pc:picChg chg="mod">
          <ac:chgData name="Guest User" userId="S::urn:spo:anon#1dabd27d135112892440e6c954aec15c4192fb4be4dadfde2cb22c2b84f64b03::" providerId="AD" clId="Web-{308FDD6E-396B-9676-DB12-94C75E583590}" dt="2021-07-21T10:39:50.495" v="1417"/>
          <ac:picMkLst>
            <pc:docMk/>
            <pc:sldMk cId="2085440146" sldId="262"/>
            <ac:picMk id="4" creationId="{FDF6B86D-644E-4856-A554-0EC5C98FECF5}"/>
          </ac:picMkLst>
        </pc:picChg>
        <pc:picChg chg="add mod">
          <ac:chgData name="Guest User" userId="S::urn:spo:anon#1dabd27d135112892440e6c954aec15c4192fb4be4dadfde2cb22c2b84f64b03::" providerId="AD" clId="Web-{308FDD6E-396B-9676-DB12-94C75E583590}" dt="2021-07-21T10:55:15.369" v="1501" actId="1076"/>
          <ac:picMkLst>
            <pc:docMk/>
            <pc:sldMk cId="2085440146" sldId="262"/>
            <ac:picMk id="14" creationId="{21A31B49-AF34-4605-A341-1EC1097CEAE9}"/>
          </ac:picMkLst>
        </pc:picChg>
      </pc:sldChg>
      <pc:sldChg chg="modSp">
        <pc:chgData name="Guest User" userId="S::urn:spo:anon#1dabd27d135112892440e6c954aec15c4192fb4be4dadfde2cb22c2b84f64b03::" providerId="AD" clId="Web-{308FDD6E-396B-9676-DB12-94C75E583590}" dt="2021-07-21T11:59:53.205" v="1579" actId="14100"/>
        <pc:sldMkLst>
          <pc:docMk/>
          <pc:sldMk cId="2422024139" sldId="269"/>
        </pc:sldMkLst>
        <pc:picChg chg="mod">
          <ac:chgData name="Guest User" userId="S::urn:spo:anon#1dabd27d135112892440e6c954aec15c4192fb4be4dadfde2cb22c2b84f64b03::" providerId="AD" clId="Web-{308FDD6E-396B-9676-DB12-94C75E583590}" dt="2021-07-21T11:59:53.205" v="1579" actId="14100"/>
          <ac:picMkLst>
            <pc:docMk/>
            <pc:sldMk cId="2422024139" sldId="269"/>
            <ac:picMk id="5" creationId="{DE89408F-C020-41E2-A9F6-791B7B05DD24}"/>
          </ac:picMkLst>
        </pc:picChg>
      </pc:sldChg>
      <pc:sldChg chg="modSp add del replId">
        <pc:chgData name="Guest User" userId="S::urn:spo:anon#1dabd27d135112892440e6c954aec15c4192fb4be4dadfde2cb22c2b84f64b03::" providerId="AD" clId="Web-{308FDD6E-396B-9676-DB12-94C75E583590}" dt="2021-07-21T09:46:47.674" v="1066"/>
        <pc:sldMkLst>
          <pc:docMk/>
          <pc:sldMk cId="192372250" sldId="272"/>
        </pc:sldMkLst>
        <pc:spChg chg="mod">
          <ac:chgData name="Guest User" userId="S::urn:spo:anon#1dabd27d135112892440e6c954aec15c4192fb4be4dadfde2cb22c2b84f64b03::" providerId="AD" clId="Web-{308FDD6E-396B-9676-DB12-94C75E583590}" dt="2021-07-21T09:43:48.725" v="1065" actId="20577"/>
          <ac:spMkLst>
            <pc:docMk/>
            <pc:sldMk cId="192372250" sldId="272"/>
            <ac:spMk id="12" creationId="{3B9494EB-89EF-4892-9658-A43C83F1B18F}"/>
          </ac:spMkLst>
        </pc:spChg>
      </pc:sldChg>
      <pc:sldChg chg="new del">
        <pc:chgData name="Guest User" userId="S::urn:spo:anon#1dabd27d135112892440e6c954aec15c4192fb4be4dadfde2cb22c2b84f64b03::" providerId="AD" clId="Web-{308FDD6E-396B-9676-DB12-94C75E583590}" dt="2021-07-21T09:43:05.081" v="1053"/>
        <pc:sldMkLst>
          <pc:docMk/>
          <pc:sldMk cId="1725385065" sldId="272"/>
        </pc:sldMkLst>
      </pc:sldChg>
      <pc:sldChg chg="new del">
        <pc:chgData name="Guest User" userId="S::urn:spo:anon#1dabd27d135112892440e6c954aec15c4192fb4be4dadfde2cb22c2b84f64b03::" providerId="AD" clId="Web-{308FDD6E-396B-9676-DB12-94C75E583590}" dt="2021-07-21T09:43:24.707" v="1055"/>
        <pc:sldMkLst>
          <pc:docMk/>
          <pc:sldMk cId="1860385077" sldId="272"/>
        </pc:sldMkLst>
      </pc:sldChg>
    </pc:docChg>
  </pc:docChgLst>
  <pc:docChgLst>
    <pc:chgData name="abhishek rana" userId="S::abhishek18ec003@bnmit.in::deec9e6b-f563-4fc0-aadf-ed0d579c6c4f" providerId="AD" clId="Web-{40FEACED-DE68-7FAD-8034-31F6481637CC}"/>
    <pc:docChg chg="modSld">
      <pc:chgData name="abhishek rana" userId="S::abhishek18ec003@bnmit.in::deec9e6b-f563-4fc0-aadf-ed0d579c6c4f" providerId="AD" clId="Web-{40FEACED-DE68-7FAD-8034-31F6481637CC}" dt="2021-05-18T12:24:13.145" v="505" actId="20577"/>
      <pc:docMkLst>
        <pc:docMk/>
      </pc:docMkLst>
      <pc:sldChg chg="addSp delSp modSp">
        <pc:chgData name="abhishek rana" userId="S::abhishek18ec003@bnmit.in::deec9e6b-f563-4fc0-aadf-ed0d579c6c4f" providerId="AD" clId="Web-{40FEACED-DE68-7FAD-8034-31F6481637CC}" dt="2021-05-18T12:24:13.145" v="505" actId="20577"/>
        <pc:sldMkLst>
          <pc:docMk/>
          <pc:sldMk cId="3461295878" sldId="259"/>
        </pc:sldMkLst>
        <pc:spChg chg="add del mod">
          <ac:chgData name="abhishek rana" userId="S::abhishek18ec003@bnmit.in::deec9e6b-f563-4fc0-aadf-ed0d579c6c4f" providerId="AD" clId="Web-{40FEACED-DE68-7FAD-8034-31F6481637CC}" dt="2021-05-18T11:02:59.882" v="45"/>
          <ac:spMkLst>
            <pc:docMk/>
            <pc:sldMk cId="3461295878" sldId="259"/>
            <ac:spMk id="3" creationId="{F1A302F0-B4CC-4149-B851-716D50F64A36}"/>
          </ac:spMkLst>
        </pc:spChg>
        <pc:spChg chg="del">
          <ac:chgData name="abhishek rana" userId="S::abhishek18ec003@bnmit.in::deec9e6b-f563-4fc0-aadf-ed0d579c6c4f" providerId="AD" clId="Web-{40FEACED-DE68-7FAD-8034-31F6481637CC}" dt="2021-05-18T12:13:51.424" v="434"/>
          <ac:spMkLst>
            <pc:docMk/>
            <pc:sldMk cId="3461295878" sldId="259"/>
            <ac:spMk id="6" creationId="{5FA50564-2863-437E-8C72-97AEC94F9343}"/>
          </ac:spMkLst>
        </pc:spChg>
        <pc:spChg chg="add del mod">
          <ac:chgData name="abhishek rana" userId="S::abhishek18ec003@bnmit.in::deec9e6b-f563-4fc0-aadf-ed0d579c6c4f" providerId="AD" clId="Web-{40FEACED-DE68-7FAD-8034-31F6481637CC}" dt="2021-05-18T11:02:59.835" v="43"/>
          <ac:spMkLst>
            <pc:docMk/>
            <pc:sldMk cId="3461295878" sldId="259"/>
            <ac:spMk id="7" creationId="{F5B3FF28-A8BF-4D45-9BEE-0CD1EA7E73AC}"/>
          </ac:spMkLst>
        </pc:spChg>
        <pc:spChg chg="add del">
          <ac:chgData name="abhishek rana" userId="S::abhishek18ec003@bnmit.in::deec9e6b-f563-4fc0-aadf-ed0d579c6c4f" providerId="AD" clId="Web-{40FEACED-DE68-7FAD-8034-31F6481637CC}" dt="2021-05-18T11:02:59.773" v="41"/>
          <ac:spMkLst>
            <pc:docMk/>
            <pc:sldMk cId="3461295878" sldId="259"/>
            <ac:spMk id="8" creationId="{6EFEB178-5AD2-4E3F-8814-C8095C59B8D2}"/>
          </ac:spMkLst>
        </pc:spChg>
        <pc:spChg chg="add del mod">
          <ac:chgData name="abhishek rana" userId="S::abhishek18ec003@bnmit.in::deec9e6b-f563-4fc0-aadf-ed0d579c6c4f" providerId="AD" clId="Web-{40FEACED-DE68-7FAD-8034-31F6481637CC}" dt="2021-05-18T12:17:12.477" v="471"/>
          <ac:spMkLst>
            <pc:docMk/>
            <pc:sldMk cId="3461295878" sldId="259"/>
            <ac:spMk id="9" creationId="{01688B58-68CA-42EA-87C1-EB47EF757C81}"/>
          </ac:spMkLst>
        </pc:spChg>
        <pc:spChg chg="add mod">
          <ac:chgData name="abhishek rana" userId="S::abhishek18ec003@bnmit.in::deec9e6b-f563-4fc0-aadf-ed0d579c6c4f" providerId="AD" clId="Web-{40FEACED-DE68-7FAD-8034-31F6481637CC}" dt="2021-05-18T12:24:13.145" v="505" actId="20577"/>
          <ac:spMkLst>
            <pc:docMk/>
            <pc:sldMk cId="3461295878" sldId="259"/>
            <ac:spMk id="11" creationId="{AB7F55B7-A883-4F77-AF93-0EF5F34CD89C}"/>
          </ac:spMkLst>
        </pc:spChg>
        <pc:spChg chg="add del mod">
          <ac:chgData name="abhishek rana" userId="S::abhishek18ec003@bnmit.in::deec9e6b-f563-4fc0-aadf-ed0d579c6c4f" providerId="AD" clId="Web-{40FEACED-DE68-7FAD-8034-31F6481637CC}" dt="2021-05-18T12:12:51.079" v="425"/>
          <ac:spMkLst>
            <pc:docMk/>
            <pc:sldMk cId="3461295878" sldId="259"/>
            <ac:spMk id="12" creationId="{82F70908-D5D9-4B0F-B467-5A8DB73C09FF}"/>
          </ac:spMkLst>
        </pc:spChg>
        <pc:spChg chg="add del mod">
          <ac:chgData name="abhishek rana" userId="S::abhishek18ec003@bnmit.in::deec9e6b-f563-4fc0-aadf-ed0d579c6c4f" providerId="AD" clId="Web-{40FEACED-DE68-7FAD-8034-31F6481637CC}" dt="2021-05-18T11:03:50.211" v="55"/>
          <ac:spMkLst>
            <pc:docMk/>
            <pc:sldMk cId="3461295878" sldId="259"/>
            <ac:spMk id="14" creationId="{B12F6037-D63D-45A7-AACE-9EC27BAC63C8}"/>
          </ac:spMkLst>
        </pc:spChg>
        <pc:picChg chg="add del mod">
          <ac:chgData name="abhishek rana" userId="S::abhishek18ec003@bnmit.in::deec9e6b-f563-4fc0-aadf-ed0d579c6c4f" providerId="AD" clId="Web-{40FEACED-DE68-7FAD-8034-31F6481637CC}" dt="2021-05-18T12:10:47.169" v="415"/>
          <ac:picMkLst>
            <pc:docMk/>
            <pc:sldMk cId="3461295878" sldId="259"/>
            <ac:picMk id="2" creationId="{A6514440-913C-4E58-8ED4-2469F6F0F815}"/>
          </ac:picMkLst>
        </pc:picChg>
        <pc:picChg chg="mod">
          <ac:chgData name="abhishek rana" userId="S::abhishek18ec003@bnmit.in::deec9e6b-f563-4fc0-aadf-ed0d579c6c4f" providerId="AD" clId="Web-{40FEACED-DE68-7FAD-8034-31F6481637CC}" dt="2021-05-18T10:55:14.666" v="12" actId="1076"/>
          <ac:picMkLst>
            <pc:docMk/>
            <pc:sldMk cId="3461295878" sldId="259"/>
            <ac:picMk id="4" creationId="{FDF6B86D-644E-4856-A554-0EC5C98FECF5}"/>
          </ac:picMkLst>
        </pc:picChg>
        <pc:picChg chg="del mod">
          <ac:chgData name="abhishek rana" userId="S::abhishek18ec003@bnmit.in::deec9e6b-f563-4fc0-aadf-ed0d579c6c4f" providerId="AD" clId="Web-{40FEACED-DE68-7FAD-8034-31F6481637CC}" dt="2021-05-18T10:55:41.182" v="28"/>
          <ac:picMkLst>
            <pc:docMk/>
            <pc:sldMk cId="3461295878" sldId="259"/>
            <ac:picMk id="5" creationId="{868F707B-3B4E-4BBA-993A-C2C74A556F57}"/>
          </ac:picMkLst>
        </pc:picChg>
        <pc:picChg chg="add del mod">
          <ac:chgData name="abhishek rana" userId="S::abhishek18ec003@bnmit.in::deec9e6b-f563-4fc0-aadf-ed0d579c6c4f" providerId="AD" clId="Web-{40FEACED-DE68-7FAD-8034-31F6481637CC}" dt="2021-05-18T12:13:10.048" v="428"/>
          <ac:picMkLst>
            <pc:docMk/>
            <pc:sldMk cId="3461295878" sldId="259"/>
            <ac:picMk id="10" creationId="{AC299781-D47A-4900-BEF9-AA9E00E611D3}"/>
          </ac:picMkLst>
        </pc:picChg>
      </pc:sldChg>
      <pc:sldChg chg="addSp delSp modSp">
        <pc:chgData name="abhishek rana" userId="S::abhishek18ec003@bnmit.in::deec9e6b-f563-4fc0-aadf-ed0d579c6c4f" providerId="AD" clId="Web-{40FEACED-DE68-7FAD-8034-31F6481637CC}" dt="2021-05-18T12:16:41.476" v="469" actId="14100"/>
        <pc:sldMkLst>
          <pc:docMk/>
          <pc:sldMk cId="3053755682" sldId="263"/>
        </pc:sldMkLst>
        <pc:spChg chg="del">
          <ac:chgData name="abhishek rana" userId="S::abhishek18ec003@bnmit.in::deec9e6b-f563-4fc0-aadf-ed0d579c6c4f" providerId="AD" clId="Web-{40FEACED-DE68-7FAD-8034-31F6481637CC}" dt="2021-05-18T11:55:32.674" v="243"/>
          <ac:spMkLst>
            <pc:docMk/>
            <pc:sldMk cId="3053755682" sldId="263"/>
            <ac:spMk id="3" creationId="{569716C8-F53F-4B77-A222-755FE680B7A9}"/>
          </ac:spMkLst>
        </pc:spChg>
        <pc:spChg chg="del mod">
          <ac:chgData name="abhishek rana" userId="S::abhishek18ec003@bnmit.in::deec9e6b-f563-4fc0-aadf-ed0d579c6c4f" providerId="AD" clId="Web-{40FEACED-DE68-7FAD-8034-31F6481637CC}" dt="2021-05-18T11:45:59.533" v="179"/>
          <ac:spMkLst>
            <pc:docMk/>
            <pc:sldMk cId="3053755682" sldId="263"/>
            <ac:spMk id="5" creationId="{D7B95739-E3FF-46E9-AF61-16508B92D89F}"/>
          </ac:spMkLst>
        </pc:spChg>
        <pc:spChg chg="del mod">
          <ac:chgData name="abhishek rana" userId="S::abhishek18ec003@bnmit.in::deec9e6b-f563-4fc0-aadf-ed0d579c6c4f" providerId="AD" clId="Web-{40FEACED-DE68-7FAD-8034-31F6481637CC}" dt="2021-05-18T11:49:58.024" v="229"/>
          <ac:spMkLst>
            <pc:docMk/>
            <pc:sldMk cId="3053755682" sldId="263"/>
            <ac:spMk id="6" creationId="{578DC93E-64B5-4331-A88C-777928037A94}"/>
          </ac:spMkLst>
        </pc:spChg>
        <pc:spChg chg="mod">
          <ac:chgData name="abhishek rana" userId="S::abhishek18ec003@bnmit.in::deec9e6b-f563-4fc0-aadf-ed0d579c6c4f" providerId="AD" clId="Web-{40FEACED-DE68-7FAD-8034-31F6481637CC}" dt="2021-05-18T11:49:19.335" v="227" actId="1076"/>
          <ac:spMkLst>
            <pc:docMk/>
            <pc:sldMk cId="3053755682" sldId="263"/>
            <ac:spMk id="9" creationId="{82561528-1DCF-4EF6-A69A-B022A292BAAD}"/>
          </ac:spMkLst>
        </pc:spChg>
        <pc:spChg chg="mod">
          <ac:chgData name="abhishek rana" userId="S::abhishek18ec003@bnmit.in::deec9e6b-f563-4fc0-aadf-ed0d579c6c4f" providerId="AD" clId="Web-{40FEACED-DE68-7FAD-8034-31F6481637CC}" dt="2021-05-18T11:41:41.416" v="127" actId="20577"/>
          <ac:spMkLst>
            <pc:docMk/>
            <pc:sldMk cId="3053755682" sldId="263"/>
            <ac:spMk id="10" creationId="{02DF4208-2CCF-411F-893F-EA85DB5AAA86}"/>
          </ac:spMkLst>
        </pc:spChg>
        <pc:spChg chg="add mod">
          <ac:chgData name="abhishek rana" userId="S::abhishek18ec003@bnmit.in::deec9e6b-f563-4fc0-aadf-ed0d579c6c4f" providerId="AD" clId="Web-{40FEACED-DE68-7FAD-8034-31F6481637CC}" dt="2021-05-18T11:49:19.273" v="226" actId="20577"/>
          <ac:spMkLst>
            <pc:docMk/>
            <pc:sldMk cId="3053755682" sldId="263"/>
            <ac:spMk id="11" creationId="{37188069-7E0E-4C32-986C-3E8AF2983E46}"/>
          </ac:spMkLst>
        </pc:spChg>
        <pc:spChg chg="add del mod">
          <ac:chgData name="abhishek rana" userId="S::abhishek18ec003@bnmit.in::deec9e6b-f563-4fc0-aadf-ed0d579c6c4f" providerId="AD" clId="Web-{40FEACED-DE68-7FAD-8034-31F6481637CC}" dt="2021-05-18T11:49:19.148" v="220"/>
          <ac:spMkLst>
            <pc:docMk/>
            <pc:sldMk cId="3053755682" sldId="263"/>
            <ac:spMk id="15" creationId="{19AD7E96-3E2B-4695-AB4A-7376A4BC26F6}"/>
          </ac:spMkLst>
        </pc:spChg>
        <pc:spChg chg="add del">
          <ac:chgData name="abhishek rana" userId="S::abhishek18ec003@bnmit.in::deec9e6b-f563-4fc0-aadf-ed0d579c6c4f" providerId="AD" clId="Web-{40FEACED-DE68-7FAD-8034-31F6481637CC}" dt="2021-05-18T11:46:35.784" v="190"/>
          <ac:spMkLst>
            <pc:docMk/>
            <pc:sldMk cId="3053755682" sldId="263"/>
            <ac:spMk id="16" creationId="{19AD7E96-3E2B-4695-AB4A-7376A4BC26F6}"/>
          </ac:spMkLst>
        </pc:spChg>
        <pc:spChg chg="add mod">
          <ac:chgData name="abhishek rana" userId="S::abhishek18ec003@bnmit.in::deec9e6b-f563-4fc0-aadf-ed0d579c6c4f" providerId="AD" clId="Web-{40FEACED-DE68-7FAD-8034-31F6481637CC}" dt="2021-05-18T12:12:20.781" v="420" actId="20577"/>
          <ac:spMkLst>
            <pc:docMk/>
            <pc:sldMk cId="3053755682" sldId="263"/>
            <ac:spMk id="18" creationId="{8BC8B3CE-14AA-4683-B37E-5BECA0628414}"/>
          </ac:spMkLst>
        </pc:spChg>
        <pc:spChg chg="add mod">
          <ac:chgData name="abhishek rana" userId="S::abhishek18ec003@bnmit.in::deec9e6b-f563-4fc0-aadf-ed0d579c6c4f" providerId="AD" clId="Web-{40FEACED-DE68-7FAD-8034-31F6481637CC}" dt="2021-05-18T12:13:00.423" v="427" actId="1076"/>
          <ac:spMkLst>
            <pc:docMk/>
            <pc:sldMk cId="3053755682" sldId="263"/>
            <ac:spMk id="20" creationId="{92C88399-67F2-4ED8-89EF-125B61061F42}"/>
          </ac:spMkLst>
        </pc:spChg>
        <pc:spChg chg="add mod">
          <ac:chgData name="abhishek rana" userId="S::abhishek18ec003@bnmit.in::deec9e6b-f563-4fc0-aadf-ed0d579c6c4f" providerId="AD" clId="Web-{40FEACED-DE68-7FAD-8034-31F6481637CC}" dt="2021-05-18T12:16:41.476" v="469" actId="14100"/>
          <ac:spMkLst>
            <pc:docMk/>
            <pc:sldMk cId="3053755682" sldId="263"/>
            <ac:spMk id="22" creationId="{6962ECEA-96EB-404E-A835-73293BBD56D3}"/>
          </ac:spMkLst>
        </pc:spChg>
        <pc:picChg chg="mod">
          <ac:chgData name="abhishek rana" userId="S::abhishek18ec003@bnmit.in::deec9e6b-f563-4fc0-aadf-ed0d579c6c4f" providerId="AD" clId="Web-{40FEACED-DE68-7FAD-8034-31F6481637CC}" dt="2021-05-18T11:54:47.110" v="236" actId="1076"/>
          <ac:picMkLst>
            <pc:docMk/>
            <pc:sldMk cId="3053755682" sldId="263"/>
            <ac:picMk id="4" creationId="{FDF6B86D-644E-4856-A554-0EC5C98FECF5}"/>
          </ac:picMkLst>
        </pc:picChg>
        <pc:picChg chg="del mod">
          <ac:chgData name="abhishek rana" userId="S::abhishek18ec003@bnmit.in::deec9e6b-f563-4fc0-aadf-ed0d579c6c4f" providerId="AD" clId="Web-{40FEACED-DE68-7FAD-8034-31F6481637CC}" dt="2021-05-18T11:49:53.118" v="228"/>
          <ac:picMkLst>
            <pc:docMk/>
            <pc:sldMk cId="3053755682" sldId="263"/>
            <ac:picMk id="7" creationId="{A3963423-1CDF-4D0D-948F-0B241C1C7AF7}"/>
          </ac:picMkLst>
        </pc:picChg>
        <pc:picChg chg="del mod">
          <ac:chgData name="abhishek rana" userId="S::abhishek18ec003@bnmit.in::deec9e6b-f563-4fc0-aadf-ed0d579c6c4f" providerId="AD" clId="Web-{40FEACED-DE68-7FAD-8034-31F6481637CC}" dt="2021-05-18T11:50:08.524" v="233"/>
          <ac:picMkLst>
            <pc:docMk/>
            <pc:sldMk cId="3053755682" sldId="263"/>
            <ac:picMk id="8" creationId="{FE2638E2-D8EC-40DD-A4BC-437B8ED3F229}"/>
          </ac:picMkLst>
        </pc:picChg>
        <pc:picChg chg="add mod">
          <ac:chgData name="abhishek rana" userId="S::abhishek18ec003@bnmit.in::deec9e6b-f563-4fc0-aadf-ed0d579c6c4f" providerId="AD" clId="Web-{40FEACED-DE68-7FAD-8034-31F6481637CC}" dt="2021-05-18T11:55:36.127" v="244" actId="1076"/>
          <ac:picMkLst>
            <pc:docMk/>
            <pc:sldMk cId="3053755682" sldId="263"/>
            <ac:picMk id="12" creationId="{EEC39236-D7C3-4BDD-9A0F-CBD409E1C1A3}"/>
          </ac:picMkLst>
        </pc:picChg>
        <pc:picChg chg="add mod">
          <ac:chgData name="abhishek rana" userId="S::abhishek18ec003@bnmit.in::deec9e6b-f563-4fc0-aadf-ed0d579c6c4f" providerId="AD" clId="Web-{40FEACED-DE68-7FAD-8034-31F6481637CC}" dt="2021-05-18T12:12:42.266" v="424" actId="1076"/>
          <ac:picMkLst>
            <pc:docMk/>
            <pc:sldMk cId="3053755682" sldId="263"/>
            <ac:picMk id="14" creationId="{110903FB-CC08-4D65-A587-5CDE8BF0C2E8}"/>
          </ac:picMkLst>
        </pc:picChg>
        <pc:picChg chg="add mod">
          <ac:chgData name="abhishek rana" userId="S::abhishek18ec003@bnmit.in::deec9e6b-f563-4fc0-aadf-ed0d579c6c4f" providerId="AD" clId="Web-{40FEACED-DE68-7FAD-8034-31F6481637CC}" dt="2021-05-18T12:13:45.174" v="433" actId="14100"/>
          <ac:picMkLst>
            <pc:docMk/>
            <pc:sldMk cId="3053755682" sldId="263"/>
            <ac:picMk id="17" creationId="{663CF8B4-8D98-4236-8676-478F99B6844A}"/>
          </ac:picMkLst>
        </pc:picChg>
      </pc:sldChg>
    </pc:docChg>
  </pc:docChgLst>
  <pc:docChgLst>
    <pc:chgData name="dhruv kumar singh" userId="S::dhruv18ec032@bnmit.in::dbaabd16-f729-47bf-95d4-d711000df148" providerId="AD" clId="Web-{8AF4C39F-9EE2-77E5-B2BC-05ADB3CB2F25}"/>
    <pc:docChg chg="modSld">
      <pc:chgData name="dhruv kumar singh" userId="S::dhruv18ec032@bnmit.in::dbaabd16-f729-47bf-95d4-d711000df148" providerId="AD" clId="Web-{8AF4C39F-9EE2-77E5-B2BC-05ADB3CB2F25}" dt="2021-07-22T03:24:59.925" v="39" actId="1076"/>
      <pc:docMkLst>
        <pc:docMk/>
      </pc:docMkLst>
      <pc:sldChg chg="modSp">
        <pc:chgData name="dhruv kumar singh" userId="S::dhruv18ec032@bnmit.in::dbaabd16-f729-47bf-95d4-d711000df148" providerId="AD" clId="Web-{8AF4C39F-9EE2-77E5-B2BC-05ADB3CB2F25}" dt="2021-07-22T03:23:33.986" v="29" actId="14100"/>
        <pc:sldMkLst>
          <pc:docMk/>
          <pc:sldMk cId="2376803252" sldId="268"/>
        </pc:sldMkLst>
        <pc:spChg chg="mod">
          <ac:chgData name="dhruv kumar singh" userId="S::dhruv18ec032@bnmit.in::dbaabd16-f729-47bf-95d4-d711000df148" providerId="AD" clId="Web-{8AF4C39F-9EE2-77E5-B2BC-05ADB3CB2F25}" dt="2021-07-22T03:07:46.279" v="10" actId="20577"/>
          <ac:spMkLst>
            <pc:docMk/>
            <pc:sldMk cId="2376803252" sldId="268"/>
            <ac:spMk id="8" creationId="{4CD39B87-9AC8-4BF6-A43C-C1788E8CD952}"/>
          </ac:spMkLst>
        </pc:spChg>
        <pc:picChg chg="mod">
          <ac:chgData name="dhruv kumar singh" userId="S::dhruv18ec032@bnmit.in::dbaabd16-f729-47bf-95d4-d711000df148" providerId="AD" clId="Web-{8AF4C39F-9EE2-77E5-B2BC-05ADB3CB2F25}" dt="2021-07-22T03:23:33.986" v="29" actId="14100"/>
          <ac:picMkLst>
            <pc:docMk/>
            <pc:sldMk cId="2376803252" sldId="268"/>
            <ac:picMk id="6" creationId="{1D30C868-B08F-4853-B801-38D6AB98345E}"/>
          </ac:picMkLst>
        </pc:picChg>
        <pc:picChg chg="mod">
          <ac:chgData name="dhruv kumar singh" userId="S::dhruv18ec032@bnmit.in::dbaabd16-f729-47bf-95d4-d711000df148" providerId="AD" clId="Web-{8AF4C39F-9EE2-77E5-B2BC-05ADB3CB2F25}" dt="2021-07-22T03:07:23.747" v="6" actId="14100"/>
          <ac:picMkLst>
            <pc:docMk/>
            <pc:sldMk cId="2376803252" sldId="268"/>
            <ac:picMk id="7" creationId="{8EE1806E-8FFC-4D90-BE3F-974905C22503}"/>
          </ac:picMkLst>
        </pc:picChg>
      </pc:sldChg>
      <pc:sldChg chg="modSp">
        <pc:chgData name="dhruv kumar singh" userId="S::dhruv18ec032@bnmit.in::dbaabd16-f729-47bf-95d4-d711000df148" providerId="AD" clId="Web-{8AF4C39F-9EE2-77E5-B2BC-05ADB3CB2F25}" dt="2021-07-22T03:07:57.654" v="11" actId="14100"/>
        <pc:sldMkLst>
          <pc:docMk/>
          <pc:sldMk cId="2422024139" sldId="269"/>
        </pc:sldMkLst>
        <pc:picChg chg="mod">
          <ac:chgData name="dhruv kumar singh" userId="S::dhruv18ec032@bnmit.in::dbaabd16-f729-47bf-95d4-d711000df148" providerId="AD" clId="Web-{8AF4C39F-9EE2-77E5-B2BC-05ADB3CB2F25}" dt="2021-07-22T03:07:57.654" v="11" actId="14100"/>
          <ac:picMkLst>
            <pc:docMk/>
            <pc:sldMk cId="2422024139" sldId="269"/>
            <ac:picMk id="5" creationId="{DE89408F-C020-41E2-A9F6-791B7B05DD24}"/>
          </ac:picMkLst>
        </pc:picChg>
      </pc:sldChg>
      <pc:sldChg chg="modSp">
        <pc:chgData name="dhruv kumar singh" userId="S::dhruv18ec032@bnmit.in::dbaabd16-f729-47bf-95d4-d711000df148" providerId="AD" clId="Web-{8AF4C39F-9EE2-77E5-B2BC-05ADB3CB2F25}" dt="2021-07-22T03:24:59.925" v="39" actId="1076"/>
        <pc:sldMkLst>
          <pc:docMk/>
          <pc:sldMk cId="2662023067" sldId="273"/>
        </pc:sldMkLst>
        <pc:spChg chg="mod">
          <ac:chgData name="dhruv kumar singh" userId="S::dhruv18ec032@bnmit.in::dbaabd16-f729-47bf-95d4-d711000df148" providerId="AD" clId="Web-{8AF4C39F-9EE2-77E5-B2BC-05ADB3CB2F25}" dt="2021-07-22T03:20:28.998" v="19" actId="20577"/>
          <ac:spMkLst>
            <pc:docMk/>
            <pc:sldMk cId="2662023067" sldId="273"/>
            <ac:spMk id="5" creationId="{F346DB65-6E76-4F7F-A44D-6688F3467B9D}"/>
          </ac:spMkLst>
        </pc:spChg>
        <pc:spChg chg="mod">
          <ac:chgData name="dhruv kumar singh" userId="S::dhruv18ec032@bnmit.in::dbaabd16-f729-47bf-95d4-d711000df148" providerId="AD" clId="Web-{8AF4C39F-9EE2-77E5-B2BC-05ADB3CB2F25}" dt="2021-07-22T03:24:59.925" v="39" actId="1076"/>
          <ac:spMkLst>
            <pc:docMk/>
            <pc:sldMk cId="2662023067" sldId="273"/>
            <ac:spMk id="8" creationId="{4CD39B87-9AC8-4BF6-A43C-C1788E8CD952}"/>
          </ac:spMkLst>
        </pc:spChg>
        <pc:picChg chg="mod">
          <ac:chgData name="dhruv kumar singh" userId="S::dhruv18ec032@bnmit.in::dbaabd16-f729-47bf-95d4-d711000df148" providerId="AD" clId="Web-{8AF4C39F-9EE2-77E5-B2BC-05ADB3CB2F25}" dt="2021-07-22T03:20:40.998" v="20" actId="1076"/>
          <ac:picMkLst>
            <pc:docMk/>
            <pc:sldMk cId="2662023067" sldId="273"/>
            <ac:picMk id="9" creationId="{752DF056-243D-4763-AB83-28F27529B001}"/>
          </ac:picMkLst>
        </pc:picChg>
      </pc:sldChg>
      <pc:sldChg chg="modSp">
        <pc:chgData name="dhruv kumar singh" userId="S::dhruv18ec032@bnmit.in::dbaabd16-f729-47bf-95d4-d711000df148" providerId="AD" clId="Web-{8AF4C39F-9EE2-77E5-B2BC-05ADB3CB2F25}" dt="2021-07-22T03:24:18.721" v="33" actId="20577"/>
        <pc:sldMkLst>
          <pc:docMk/>
          <pc:sldMk cId="261757529" sldId="274"/>
        </pc:sldMkLst>
        <pc:spChg chg="mod">
          <ac:chgData name="dhruv kumar singh" userId="S::dhruv18ec032@bnmit.in::dbaabd16-f729-47bf-95d4-d711000df148" providerId="AD" clId="Web-{8AF4C39F-9EE2-77E5-B2BC-05ADB3CB2F25}" dt="2021-07-22T03:24:18.721" v="33" actId="20577"/>
          <ac:spMkLst>
            <pc:docMk/>
            <pc:sldMk cId="261757529" sldId="274"/>
            <ac:spMk id="5" creationId="{F346DB65-6E76-4F7F-A44D-6688F3467B9D}"/>
          </ac:spMkLst>
        </pc:spChg>
      </pc:sldChg>
    </pc:docChg>
  </pc:docChgLst>
  <pc:docChgLst>
    <pc:chgData name="Guest User" userId="S::urn:spo:anon#c3adb1fb4bfe62dfa59eeaa136add0f5beb0439e476ad039984be2cd870dc4cb::" providerId="AD" clId="Web-{3EB33D4A-31AA-8954-DC27-A8A89F21F081}"/>
    <pc:docChg chg="modSld">
      <pc:chgData name="Guest User" userId="S::urn:spo:anon#c3adb1fb4bfe62dfa59eeaa136add0f5beb0439e476ad039984be2cd870dc4cb::" providerId="AD" clId="Web-{3EB33D4A-31AA-8954-DC27-A8A89F21F081}" dt="2021-07-21T16:28:41.882" v="60" actId="20577"/>
      <pc:docMkLst>
        <pc:docMk/>
      </pc:docMkLst>
      <pc:sldChg chg="modSp">
        <pc:chgData name="Guest User" userId="S::urn:spo:anon#c3adb1fb4bfe62dfa59eeaa136add0f5beb0439e476ad039984be2cd870dc4cb::" providerId="AD" clId="Web-{3EB33D4A-31AA-8954-DC27-A8A89F21F081}" dt="2021-07-21T16:28:41.882" v="60" actId="20577"/>
        <pc:sldMkLst>
          <pc:docMk/>
          <pc:sldMk cId="344976688" sldId="264"/>
        </pc:sldMkLst>
        <pc:spChg chg="mod">
          <ac:chgData name="Guest User" userId="S::urn:spo:anon#c3adb1fb4bfe62dfa59eeaa136add0f5beb0439e476ad039984be2cd870dc4cb::" providerId="AD" clId="Web-{3EB33D4A-31AA-8954-DC27-A8A89F21F081}" dt="2021-07-21T15:40:40.611" v="7" actId="20577"/>
          <ac:spMkLst>
            <pc:docMk/>
            <pc:sldMk cId="344976688" sldId="264"/>
            <ac:spMk id="7" creationId="{1EA7A94F-6F2E-4554-9FB2-96A4803810E7}"/>
          </ac:spMkLst>
        </pc:spChg>
        <pc:spChg chg="mod">
          <ac:chgData name="Guest User" userId="S::urn:spo:anon#c3adb1fb4bfe62dfa59eeaa136add0f5beb0439e476ad039984be2cd870dc4cb::" providerId="AD" clId="Web-{3EB33D4A-31AA-8954-DC27-A8A89F21F081}" dt="2021-07-21T16:03:51.011" v="36" actId="20577"/>
          <ac:spMkLst>
            <pc:docMk/>
            <pc:sldMk cId="344976688" sldId="264"/>
            <ac:spMk id="10" creationId="{4B5057CC-16DC-46AD-8992-7DFE80791869}"/>
          </ac:spMkLst>
        </pc:spChg>
        <pc:spChg chg="mod">
          <ac:chgData name="Guest User" userId="S::urn:spo:anon#c3adb1fb4bfe62dfa59eeaa136add0f5beb0439e476ad039984be2cd870dc4cb::" providerId="AD" clId="Web-{3EB33D4A-31AA-8954-DC27-A8A89F21F081}" dt="2021-07-21T16:28:41.882" v="60" actId="20577"/>
          <ac:spMkLst>
            <pc:docMk/>
            <pc:sldMk cId="344976688" sldId="264"/>
            <ac:spMk id="11" creationId="{6527CBDF-7528-444C-872E-74ACBB3CE967}"/>
          </ac:spMkLst>
        </pc:spChg>
        <pc:picChg chg="mod">
          <ac:chgData name="Guest User" userId="S::urn:spo:anon#c3adb1fb4bfe62dfa59eeaa136add0f5beb0439e476ad039984be2cd870dc4cb::" providerId="AD" clId="Web-{3EB33D4A-31AA-8954-DC27-A8A89F21F081}" dt="2021-07-21T16:04:15.074" v="39" actId="1076"/>
          <ac:picMkLst>
            <pc:docMk/>
            <pc:sldMk cId="344976688" sldId="264"/>
            <ac:picMk id="206" creationId="{A34E0306-E418-48C3-A378-E82068A9D8D4}"/>
          </ac:picMkLst>
        </pc:picChg>
      </pc:sldChg>
      <pc:sldChg chg="modSp">
        <pc:chgData name="Guest User" userId="S::urn:spo:anon#c3adb1fb4bfe62dfa59eeaa136add0f5beb0439e476ad039984be2cd870dc4cb::" providerId="AD" clId="Web-{3EB33D4A-31AA-8954-DC27-A8A89F21F081}" dt="2021-07-21T16:09:56.271" v="55" actId="14100"/>
        <pc:sldMkLst>
          <pc:docMk/>
          <pc:sldMk cId="2376803252" sldId="268"/>
        </pc:sldMkLst>
        <pc:spChg chg="mod">
          <ac:chgData name="Guest User" userId="S::urn:spo:anon#c3adb1fb4bfe62dfa59eeaa136add0f5beb0439e476ad039984be2cd870dc4cb::" providerId="AD" clId="Web-{3EB33D4A-31AA-8954-DC27-A8A89F21F081}" dt="2021-07-21T16:09:56.271" v="55" actId="14100"/>
          <ac:spMkLst>
            <pc:docMk/>
            <pc:sldMk cId="2376803252" sldId="268"/>
            <ac:spMk id="8" creationId="{4CD39B87-9AC8-4BF6-A43C-C1788E8CD952}"/>
          </ac:spMkLst>
        </pc:spChg>
        <pc:picChg chg="mod">
          <ac:chgData name="Guest User" userId="S::urn:spo:anon#c3adb1fb4bfe62dfa59eeaa136add0f5beb0439e476ad039984be2cd870dc4cb::" providerId="AD" clId="Web-{3EB33D4A-31AA-8954-DC27-A8A89F21F081}" dt="2021-07-21T15:44:05.164" v="19" actId="14100"/>
          <ac:picMkLst>
            <pc:docMk/>
            <pc:sldMk cId="2376803252" sldId="268"/>
            <ac:picMk id="6" creationId="{1D30C868-B08F-4853-B801-38D6AB98345E}"/>
          </ac:picMkLst>
        </pc:picChg>
        <pc:picChg chg="mod">
          <ac:chgData name="Guest User" userId="S::urn:spo:anon#c3adb1fb4bfe62dfa59eeaa136add0f5beb0439e476ad039984be2cd870dc4cb::" providerId="AD" clId="Web-{3EB33D4A-31AA-8954-DC27-A8A89F21F081}" dt="2021-07-21T15:44:06.945" v="20" actId="1076"/>
          <ac:picMkLst>
            <pc:docMk/>
            <pc:sldMk cId="2376803252" sldId="268"/>
            <ac:picMk id="7" creationId="{8EE1806E-8FFC-4D90-BE3F-974905C22503}"/>
          </ac:picMkLst>
        </pc:picChg>
      </pc:sldChg>
      <pc:sldChg chg="modSp">
        <pc:chgData name="Guest User" userId="S::urn:spo:anon#c3adb1fb4bfe62dfa59eeaa136add0f5beb0439e476ad039984be2cd870dc4cb::" providerId="AD" clId="Web-{3EB33D4A-31AA-8954-DC27-A8A89F21F081}" dt="2021-07-21T15:45:40.917" v="31" actId="14100"/>
        <pc:sldMkLst>
          <pc:docMk/>
          <pc:sldMk cId="2422024139" sldId="269"/>
        </pc:sldMkLst>
        <pc:spChg chg="mod">
          <ac:chgData name="Guest User" userId="S::urn:spo:anon#c3adb1fb4bfe62dfa59eeaa136add0f5beb0439e476ad039984be2cd870dc4cb::" providerId="AD" clId="Web-{3EB33D4A-31AA-8954-DC27-A8A89F21F081}" dt="2021-07-21T15:45:05.306" v="23" actId="1076"/>
          <ac:spMkLst>
            <pc:docMk/>
            <pc:sldMk cId="2422024139" sldId="269"/>
            <ac:spMk id="2" creationId="{0D045D0F-4099-425B-9EE8-E47D8A80D335}"/>
          </ac:spMkLst>
        </pc:spChg>
        <pc:picChg chg="mod">
          <ac:chgData name="Guest User" userId="S::urn:spo:anon#c3adb1fb4bfe62dfa59eeaa136add0f5beb0439e476ad039984be2cd870dc4cb::" providerId="AD" clId="Web-{3EB33D4A-31AA-8954-DC27-A8A89F21F081}" dt="2021-07-21T15:45:23.104" v="27" actId="14100"/>
          <ac:picMkLst>
            <pc:docMk/>
            <pc:sldMk cId="2422024139" sldId="269"/>
            <ac:picMk id="4" creationId="{FDF6B86D-644E-4856-A554-0EC5C98FECF5}"/>
          </ac:picMkLst>
        </pc:picChg>
        <pc:picChg chg="mod">
          <ac:chgData name="Guest User" userId="S::urn:spo:anon#c3adb1fb4bfe62dfa59eeaa136add0f5beb0439e476ad039984be2cd870dc4cb::" providerId="AD" clId="Web-{3EB33D4A-31AA-8954-DC27-A8A89F21F081}" dt="2021-07-21T15:45:40.917" v="31" actId="14100"/>
          <ac:picMkLst>
            <pc:docMk/>
            <pc:sldMk cId="2422024139" sldId="269"/>
            <ac:picMk id="5" creationId="{DE89408F-C020-41E2-A9F6-791B7B05DD24}"/>
          </ac:picMkLst>
        </pc:picChg>
      </pc:sldChg>
    </pc:docChg>
  </pc:docChgLst>
  <pc:docChgLst>
    <pc:chgData name="dhruv kumar singh" userId="S::dhruv18ec032@bnmit.in::dbaabd16-f729-47bf-95d4-d711000df148" providerId="AD" clId="Web-{582C4F41-D974-6A47-DFE7-85438BDC560B}"/>
    <pc:docChg chg="modSld">
      <pc:chgData name="dhruv kumar singh" userId="S::dhruv18ec032@bnmit.in::dbaabd16-f729-47bf-95d4-d711000df148" providerId="AD" clId="Web-{582C4F41-D974-6A47-DFE7-85438BDC560B}" dt="2021-05-18T16:30:18.115" v="392" actId="1076"/>
      <pc:docMkLst>
        <pc:docMk/>
      </pc:docMkLst>
      <pc:sldChg chg="modSp">
        <pc:chgData name="dhruv kumar singh" userId="S::dhruv18ec032@bnmit.in::dbaabd16-f729-47bf-95d4-d711000df148" providerId="AD" clId="Web-{582C4F41-D974-6A47-DFE7-85438BDC560B}" dt="2021-05-18T16:05:05.312" v="263" actId="14100"/>
        <pc:sldMkLst>
          <pc:docMk/>
          <pc:sldMk cId="459713410" sldId="258"/>
        </pc:sldMkLst>
        <pc:spChg chg="mod">
          <ac:chgData name="dhruv kumar singh" userId="S::dhruv18ec032@bnmit.in::dbaabd16-f729-47bf-95d4-d711000df148" providerId="AD" clId="Web-{582C4F41-D974-6A47-DFE7-85438BDC560B}" dt="2021-05-18T15:48:59.679" v="199" actId="1076"/>
          <ac:spMkLst>
            <pc:docMk/>
            <pc:sldMk cId="459713410" sldId="258"/>
            <ac:spMk id="2" creationId="{00000000-0000-0000-0000-000000000000}"/>
          </ac:spMkLst>
        </pc:spChg>
        <pc:spChg chg="mod">
          <ac:chgData name="dhruv kumar singh" userId="S::dhruv18ec032@bnmit.in::dbaabd16-f729-47bf-95d4-d711000df148" providerId="AD" clId="Web-{582C4F41-D974-6A47-DFE7-85438BDC560B}" dt="2021-05-18T16:05:05.312" v="263" actId="14100"/>
          <ac:spMkLst>
            <pc:docMk/>
            <pc:sldMk cId="459713410" sldId="258"/>
            <ac:spMk id="3" creationId="{00000000-0000-0000-0000-000000000000}"/>
          </ac:spMkLst>
        </pc:spChg>
        <pc:picChg chg="mod">
          <ac:chgData name="dhruv kumar singh" userId="S::dhruv18ec032@bnmit.in::dbaabd16-f729-47bf-95d4-d711000df148" providerId="AD" clId="Web-{582C4F41-D974-6A47-DFE7-85438BDC560B}" dt="2021-05-18T15:48:34.303" v="196" actId="1076"/>
          <ac:picMkLst>
            <pc:docMk/>
            <pc:sldMk cId="459713410" sldId="258"/>
            <ac:picMk id="4" creationId="{FDF6B86D-644E-4856-A554-0EC5C98FECF5}"/>
          </ac:picMkLst>
        </pc:picChg>
        <pc:picChg chg="mod">
          <ac:chgData name="dhruv kumar singh" userId="S::dhruv18ec032@bnmit.in::dbaabd16-f729-47bf-95d4-d711000df148" providerId="AD" clId="Web-{582C4F41-D974-6A47-DFE7-85438BDC560B}" dt="2021-05-18T16:04:53.405" v="262" actId="1076"/>
          <ac:picMkLst>
            <pc:docMk/>
            <pc:sldMk cId="459713410" sldId="258"/>
            <ac:picMk id="8" creationId="{465C9FF2-9C44-4ECE-810D-8E30505A83E1}"/>
          </ac:picMkLst>
        </pc:picChg>
      </pc:sldChg>
      <pc:sldChg chg="modSp">
        <pc:chgData name="dhruv kumar singh" userId="S::dhruv18ec032@bnmit.in::dbaabd16-f729-47bf-95d4-d711000df148" providerId="AD" clId="Web-{582C4F41-D974-6A47-DFE7-85438BDC560B}" dt="2021-05-18T16:29:21.879" v="388" actId="20577"/>
        <pc:sldMkLst>
          <pc:docMk/>
          <pc:sldMk cId="3461295878" sldId="259"/>
        </pc:sldMkLst>
        <pc:spChg chg="mod">
          <ac:chgData name="dhruv kumar singh" userId="S::dhruv18ec032@bnmit.in::dbaabd16-f729-47bf-95d4-d711000df148" providerId="AD" clId="Web-{582C4F41-D974-6A47-DFE7-85438BDC560B}" dt="2021-05-18T16:29:21.879" v="388" actId="20577"/>
          <ac:spMkLst>
            <pc:docMk/>
            <pc:sldMk cId="3461295878" sldId="259"/>
            <ac:spMk id="3" creationId="{FB13F6A4-D2A0-4ADF-B13B-E1F431343A5D}"/>
          </ac:spMkLst>
        </pc:spChg>
        <pc:spChg chg="mod">
          <ac:chgData name="dhruv kumar singh" userId="S::dhruv18ec032@bnmit.in::dbaabd16-f729-47bf-95d4-d711000df148" providerId="AD" clId="Web-{582C4F41-D974-6A47-DFE7-85438BDC560B}" dt="2021-05-18T15:44:53.798" v="178" actId="14100"/>
          <ac:spMkLst>
            <pc:docMk/>
            <pc:sldMk cId="3461295878" sldId="259"/>
            <ac:spMk id="11" creationId="{AB7F55B7-A883-4F77-AF93-0EF5F34CD89C}"/>
          </ac:spMkLst>
        </pc:spChg>
      </pc:sldChg>
      <pc:sldChg chg="modSp">
        <pc:chgData name="dhruv kumar singh" userId="S::dhruv18ec032@bnmit.in::dbaabd16-f729-47bf-95d4-d711000df148" providerId="AD" clId="Web-{582C4F41-D974-6A47-DFE7-85438BDC560B}" dt="2021-05-18T16:00:45.806" v="235" actId="20577"/>
        <pc:sldMkLst>
          <pc:docMk/>
          <pc:sldMk cId="1683058649" sldId="260"/>
        </pc:sldMkLst>
        <pc:spChg chg="mod">
          <ac:chgData name="dhruv kumar singh" userId="S::dhruv18ec032@bnmit.in::dbaabd16-f729-47bf-95d4-d711000df148" providerId="AD" clId="Web-{582C4F41-D974-6A47-DFE7-85438BDC560B}" dt="2021-05-18T16:00:45.806" v="235" actId="20577"/>
          <ac:spMkLst>
            <pc:docMk/>
            <pc:sldMk cId="1683058649" sldId="260"/>
            <ac:spMk id="3" creationId="{00000000-0000-0000-0000-000000000000}"/>
          </ac:spMkLst>
        </pc:spChg>
        <pc:spChg chg="mod">
          <ac:chgData name="dhruv kumar singh" userId="S::dhruv18ec032@bnmit.in::dbaabd16-f729-47bf-95d4-d711000df148" providerId="AD" clId="Web-{582C4F41-D974-6A47-DFE7-85438BDC560B}" dt="2021-05-18T15:37:05.708" v="121" actId="1076"/>
          <ac:spMkLst>
            <pc:docMk/>
            <pc:sldMk cId="1683058649" sldId="260"/>
            <ac:spMk id="9" creationId="{CA475672-E949-4393-9951-D7ADC42EA4D7}"/>
          </ac:spMkLst>
        </pc:spChg>
      </pc:sldChg>
      <pc:sldChg chg="modSp">
        <pc:chgData name="dhruv kumar singh" userId="S::dhruv18ec032@bnmit.in::dbaabd16-f729-47bf-95d4-d711000df148" providerId="AD" clId="Web-{582C4F41-D974-6A47-DFE7-85438BDC560B}" dt="2021-05-18T16:12:06.479" v="311" actId="20577"/>
        <pc:sldMkLst>
          <pc:docMk/>
          <pc:sldMk cId="2085440146" sldId="262"/>
        </pc:sldMkLst>
        <pc:spChg chg="mod">
          <ac:chgData name="dhruv kumar singh" userId="S::dhruv18ec032@bnmit.in::dbaabd16-f729-47bf-95d4-d711000df148" providerId="AD" clId="Web-{582C4F41-D974-6A47-DFE7-85438BDC560B}" dt="2021-05-18T16:03:42.232" v="244" actId="20577"/>
          <ac:spMkLst>
            <pc:docMk/>
            <pc:sldMk cId="2085440146" sldId="262"/>
            <ac:spMk id="3" creationId="{00000000-0000-0000-0000-000000000000}"/>
          </ac:spMkLst>
        </pc:spChg>
        <pc:spChg chg="mod">
          <ac:chgData name="dhruv kumar singh" userId="S::dhruv18ec032@bnmit.in::dbaabd16-f729-47bf-95d4-d711000df148" providerId="AD" clId="Web-{582C4F41-D974-6A47-DFE7-85438BDC560B}" dt="2021-05-18T16:12:06.479" v="311" actId="20577"/>
          <ac:spMkLst>
            <pc:docMk/>
            <pc:sldMk cId="2085440146" sldId="262"/>
            <ac:spMk id="7" creationId="{2BC248D4-F665-41AE-9772-06B5D189FEA9}"/>
          </ac:spMkLst>
        </pc:spChg>
        <pc:picChg chg="mod">
          <ac:chgData name="dhruv kumar singh" userId="S::dhruv18ec032@bnmit.in::dbaabd16-f729-47bf-95d4-d711000df148" providerId="AD" clId="Web-{582C4F41-D974-6A47-DFE7-85438BDC560B}" dt="2021-05-18T16:04:28.233" v="259" actId="1076"/>
          <ac:picMkLst>
            <pc:docMk/>
            <pc:sldMk cId="2085440146" sldId="262"/>
            <ac:picMk id="8" creationId="{AB3FBCF4-BBA0-43D0-B3EF-ABC2C7A85739}"/>
          </ac:picMkLst>
        </pc:picChg>
      </pc:sldChg>
      <pc:sldChg chg="addSp modSp">
        <pc:chgData name="dhruv kumar singh" userId="S::dhruv18ec032@bnmit.in::dbaabd16-f729-47bf-95d4-d711000df148" providerId="AD" clId="Web-{582C4F41-D974-6A47-DFE7-85438BDC560B}" dt="2021-05-18T16:30:18.115" v="392" actId="1076"/>
        <pc:sldMkLst>
          <pc:docMk/>
          <pc:sldMk cId="3053755682" sldId="263"/>
        </pc:sldMkLst>
        <pc:spChg chg="mod">
          <ac:chgData name="dhruv kumar singh" userId="S::dhruv18ec032@bnmit.in::dbaabd16-f729-47bf-95d4-d711000df148" providerId="AD" clId="Web-{582C4F41-D974-6A47-DFE7-85438BDC560B}" dt="2021-05-18T15:44:02.656" v="173" actId="1076"/>
          <ac:spMkLst>
            <pc:docMk/>
            <pc:sldMk cId="3053755682" sldId="263"/>
            <ac:spMk id="2" creationId="{E8FCF5D6-2EB6-4C6B-B172-0CDA0873955D}"/>
          </ac:spMkLst>
        </pc:spChg>
        <pc:spChg chg="add mod">
          <ac:chgData name="dhruv kumar singh" userId="S::dhruv18ec032@bnmit.in::dbaabd16-f729-47bf-95d4-d711000df148" providerId="AD" clId="Web-{582C4F41-D974-6A47-DFE7-85438BDC560B}" dt="2021-05-18T15:42:47.592" v="170" actId="20577"/>
          <ac:spMkLst>
            <pc:docMk/>
            <pc:sldMk cId="3053755682" sldId="263"/>
            <ac:spMk id="3" creationId="{DD93B69D-9541-42D2-A043-8AE7CF74F451}"/>
          </ac:spMkLst>
        </pc:spChg>
        <pc:spChg chg="mod">
          <ac:chgData name="dhruv kumar singh" userId="S::dhruv18ec032@bnmit.in::dbaabd16-f729-47bf-95d4-d711000df148" providerId="AD" clId="Web-{582C4F41-D974-6A47-DFE7-85438BDC560B}" dt="2021-05-18T15:37:43.537" v="122" actId="1076"/>
          <ac:spMkLst>
            <pc:docMk/>
            <pc:sldMk cId="3053755682" sldId="263"/>
            <ac:spMk id="9" creationId="{82561528-1DCF-4EF6-A69A-B022A292BAAD}"/>
          </ac:spMkLst>
        </pc:spChg>
        <pc:spChg chg="mod">
          <ac:chgData name="dhruv kumar singh" userId="S::dhruv18ec032@bnmit.in::dbaabd16-f729-47bf-95d4-d711000df148" providerId="AD" clId="Web-{582C4F41-D974-6A47-DFE7-85438BDC560B}" dt="2021-05-18T15:43:56.265" v="172" actId="1076"/>
          <ac:spMkLst>
            <pc:docMk/>
            <pc:sldMk cId="3053755682" sldId="263"/>
            <ac:spMk id="11" creationId="{37188069-7E0E-4C32-986C-3E8AF2983E46}"/>
          </ac:spMkLst>
        </pc:spChg>
        <pc:spChg chg="mod">
          <ac:chgData name="dhruv kumar singh" userId="S::dhruv18ec032@bnmit.in::dbaabd16-f729-47bf-95d4-d711000df148" providerId="AD" clId="Web-{582C4F41-D974-6A47-DFE7-85438BDC560B}" dt="2021-05-18T16:29:52.520" v="391" actId="20577"/>
          <ac:spMkLst>
            <pc:docMk/>
            <pc:sldMk cId="3053755682" sldId="263"/>
            <ac:spMk id="18" creationId="{8BC8B3CE-14AA-4683-B37E-5BECA0628414}"/>
          </ac:spMkLst>
        </pc:spChg>
        <pc:picChg chg="mod">
          <ac:chgData name="dhruv kumar singh" userId="S::dhruv18ec032@bnmit.in::dbaabd16-f729-47bf-95d4-d711000df148" providerId="AD" clId="Web-{582C4F41-D974-6A47-DFE7-85438BDC560B}" dt="2021-05-18T16:30:18.115" v="392" actId="1076"/>
          <ac:picMkLst>
            <pc:docMk/>
            <pc:sldMk cId="3053755682" sldId="263"/>
            <ac:picMk id="12" creationId="{EEC39236-D7C3-4BDD-9A0F-CBD409E1C1A3}"/>
          </ac:picMkLst>
        </pc:picChg>
        <pc:picChg chg="mod">
          <ac:chgData name="dhruv kumar singh" userId="S::dhruv18ec032@bnmit.in::dbaabd16-f729-47bf-95d4-d711000df148" providerId="AD" clId="Web-{582C4F41-D974-6A47-DFE7-85438BDC560B}" dt="2021-05-18T15:44:22.719" v="174" actId="1076"/>
          <ac:picMkLst>
            <pc:docMk/>
            <pc:sldMk cId="3053755682" sldId="263"/>
            <ac:picMk id="14" creationId="{110903FB-CC08-4D65-A587-5CDE8BF0C2E8}"/>
          </ac:picMkLst>
        </pc:picChg>
        <pc:picChg chg="mod">
          <ac:chgData name="dhruv kumar singh" userId="S::dhruv18ec032@bnmit.in::dbaabd16-f729-47bf-95d4-d711000df148" providerId="AD" clId="Web-{582C4F41-D974-6A47-DFE7-85438BDC560B}" dt="2021-05-18T15:44:30.094" v="175" actId="1076"/>
          <ac:picMkLst>
            <pc:docMk/>
            <pc:sldMk cId="3053755682" sldId="263"/>
            <ac:picMk id="17" creationId="{663CF8B4-8D98-4236-8676-478F99B6844A}"/>
          </ac:picMkLst>
        </pc:picChg>
      </pc:sldChg>
    </pc:docChg>
  </pc:docChgLst>
  <pc:docChgLst>
    <pc:chgData name="Guest User" userId="S::urn:spo:anon#c3adb1fb4bfe62dfa59eeaa136add0f5beb0439e476ad039984be2cd870dc4cb::" providerId="AD" clId="Web-{0116C99F-A092-0000-907C-AB28EF11F504}"/>
    <pc:docChg chg="modSld">
      <pc:chgData name="Guest User" userId="S::urn:spo:anon#c3adb1fb4bfe62dfa59eeaa136add0f5beb0439e476ad039984be2cd870dc4cb::" providerId="AD" clId="Web-{0116C99F-A092-0000-907C-AB28EF11F504}" dt="2021-05-18T11:36:09.562" v="437" actId="20577"/>
      <pc:docMkLst>
        <pc:docMk/>
      </pc:docMkLst>
      <pc:sldChg chg="modSp">
        <pc:chgData name="Guest User" userId="S::urn:spo:anon#c3adb1fb4bfe62dfa59eeaa136add0f5beb0439e476ad039984be2cd870dc4cb::" providerId="AD" clId="Web-{0116C99F-A092-0000-907C-AB28EF11F504}" dt="2021-05-18T11:36:09.562" v="437" actId="20577"/>
        <pc:sldMkLst>
          <pc:docMk/>
          <pc:sldMk cId="459713410" sldId="258"/>
        </pc:sldMkLst>
        <pc:spChg chg="mod">
          <ac:chgData name="Guest User" userId="S::urn:spo:anon#c3adb1fb4bfe62dfa59eeaa136add0f5beb0439e476ad039984be2cd870dc4cb::" providerId="AD" clId="Web-{0116C99F-A092-0000-907C-AB28EF11F504}" dt="2021-05-18T11:36:09.562" v="437" actId="20577"/>
          <ac:spMkLst>
            <pc:docMk/>
            <pc:sldMk cId="459713410" sldId="258"/>
            <ac:spMk id="3" creationId="{00000000-0000-0000-0000-000000000000}"/>
          </ac:spMkLst>
        </pc:spChg>
      </pc:sldChg>
    </pc:docChg>
  </pc:docChgLst>
  <pc:docChgLst>
    <pc:chgData name="Guest User" userId="S::urn:spo:anon#1dabd27d135112892440e6c954aec15c4192fb4be4dadfde2cb22c2b84f64b03::" providerId="AD" clId="Web-{624D95E7-DA9C-8CD0-BAE0-ACCC6C862E09}"/>
    <pc:docChg chg="addSld delSld modSld">
      <pc:chgData name="Guest User" userId="S::urn:spo:anon#1dabd27d135112892440e6c954aec15c4192fb4be4dadfde2cb22c2b84f64b03::" providerId="AD" clId="Web-{624D95E7-DA9C-8CD0-BAE0-ACCC6C862E09}" dt="2021-07-21T13:30:56.255" v="115"/>
      <pc:docMkLst>
        <pc:docMk/>
      </pc:docMkLst>
      <pc:sldChg chg="addSp delSp modSp">
        <pc:chgData name="Guest User" userId="S::urn:spo:anon#1dabd27d135112892440e6c954aec15c4192fb4be4dadfde2cb22c2b84f64b03::" providerId="AD" clId="Web-{624D95E7-DA9C-8CD0-BAE0-ACCC6C862E09}" dt="2021-07-21T13:22:01.247" v="9"/>
        <pc:sldMkLst>
          <pc:docMk/>
          <pc:sldMk cId="2376803252" sldId="268"/>
        </pc:sldMkLst>
        <pc:picChg chg="mod">
          <ac:chgData name="Guest User" userId="S::urn:spo:anon#1dabd27d135112892440e6c954aec15c4192fb4be4dadfde2cb22c2b84f64b03::" providerId="AD" clId="Web-{624D95E7-DA9C-8CD0-BAE0-ACCC6C862E09}" dt="2021-07-21T13:20:50.773" v="3" actId="14100"/>
          <ac:picMkLst>
            <pc:docMk/>
            <pc:sldMk cId="2376803252" sldId="268"/>
            <ac:picMk id="6" creationId="{1D30C868-B08F-4853-B801-38D6AB98345E}"/>
          </ac:picMkLst>
        </pc:picChg>
        <pc:picChg chg="add del mod">
          <ac:chgData name="Guest User" userId="S::urn:spo:anon#1dabd27d135112892440e6c954aec15c4192fb4be4dadfde2cb22c2b84f64b03::" providerId="AD" clId="Web-{624D95E7-DA9C-8CD0-BAE0-ACCC6C862E09}" dt="2021-07-21T13:22:01.247" v="9"/>
          <ac:picMkLst>
            <pc:docMk/>
            <pc:sldMk cId="2376803252" sldId="268"/>
            <ac:picMk id="7" creationId="{8EE1806E-8FFC-4D90-BE3F-974905C22503}"/>
          </ac:picMkLst>
        </pc:picChg>
      </pc:sldChg>
      <pc:sldChg chg="delSp modSp add del replId">
        <pc:chgData name="Guest User" userId="S::urn:spo:anon#1dabd27d135112892440e6c954aec15c4192fb4be4dadfde2cb22c2b84f64b03::" providerId="AD" clId="Web-{624D95E7-DA9C-8CD0-BAE0-ACCC6C862E09}" dt="2021-07-21T13:30:56.255" v="115"/>
        <pc:sldMkLst>
          <pc:docMk/>
          <pc:sldMk cId="3724163157" sldId="273"/>
        </pc:sldMkLst>
        <pc:spChg chg="mod">
          <ac:chgData name="Guest User" userId="S::urn:spo:anon#1dabd27d135112892440e6c954aec15c4192fb4be4dadfde2cb22c2b84f64b03::" providerId="AD" clId="Web-{624D95E7-DA9C-8CD0-BAE0-ACCC6C862E09}" dt="2021-07-21T13:30:48.723" v="114" actId="20577"/>
          <ac:spMkLst>
            <pc:docMk/>
            <pc:sldMk cId="3724163157" sldId="273"/>
            <ac:spMk id="8" creationId="{4CD39B87-9AC8-4BF6-A43C-C1788E8CD952}"/>
          </ac:spMkLst>
        </pc:spChg>
        <pc:picChg chg="del">
          <ac:chgData name="Guest User" userId="S::urn:spo:anon#1dabd27d135112892440e6c954aec15c4192fb4be4dadfde2cb22c2b84f64b03::" providerId="AD" clId="Web-{624D95E7-DA9C-8CD0-BAE0-ACCC6C862E09}" dt="2021-07-21T13:23:14.315" v="11"/>
          <ac:picMkLst>
            <pc:docMk/>
            <pc:sldMk cId="3724163157" sldId="273"/>
            <ac:picMk id="6" creationId="{1D30C868-B08F-4853-B801-38D6AB98345E}"/>
          </ac:picMkLst>
        </pc:picChg>
        <pc:picChg chg="del">
          <ac:chgData name="Guest User" userId="S::urn:spo:anon#1dabd27d135112892440e6c954aec15c4192fb4be4dadfde2cb22c2b84f64b03::" providerId="AD" clId="Web-{624D95E7-DA9C-8CD0-BAE0-ACCC6C862E09}" dt="2021-07-21T13:23:09.940" v="10"/>
          <ac:picMkLst>
            <pc:docMk/>
            <pc:sldMk cId="3724163157" sldId="273"/>
            <ac:picMk id="7" creationId="{8EE1806E-8FFC-4D90-BE3F-974905C22503}"/>
          </ac:picMkLst>
        </pc:picChg>
      </pc:sldChg>
    </pc:docChg>
  </pc:docChgLst>
  <pc:docChgLst>
    <pc:chgData name="dhruv kumar singh" userId="S::dhruv18ec032@bnmit.in::dbaabd16-f729-47bf-95d4-d711000df148" providerId="AD" clId="Web-{B0ED6BF5-C68C-4ADB-A7FD-BF0D998ADD20}"/>
    <pc:docChg chg="addSld delSld modSld addMainMaster delMainMaster modMainMaster">
      <pc:chgData name="dhruv kumar singh" userId="S::dhruv18ec032@bnmit.in::dbaabd16-f729-47bf-95d4-d711000df148" providerId="AD" clId="Web-{B0ED6BF5-C68C-4ADB-A7FD-BF0D998ADD20}" dt="2021-05-18T09:49:55.365" v="599"/>
      <pc:docMkLst>
        <pc:docMk/>
      </pc:docMkLst>
      <pc:sldChg chg="addSp delSp modSp mod modTransition setBg modClrScheme addAnim delAnim setClrOvrMap chgLayout">
        <pc:chgData name="dhruv kumar singh" userId="S::dhruv18ec032@bnmit.in::dbaabd16-f729-47bf-95d4-d711000df148" providerId="AD" clId="Web-{B0ED6BF5-C68C-4ADB-A7FD-BF0D998ADD20}" dt="2021-05-18T09:49:18.114" v="598"/>
        <pc:sldMkLst>
          <pc:docMk/>
          <pc:sldMk cId="109857222" sldId="256"/>
        </pc:sldMkLst>
        <pc:spChg chg="mod">
          <ac:chgData name="dhruv kumar singh" userId="S::dhruv18ec032@bnmit.in::dbaabd16-f729-47bf-95d4-d711000df148" providerId="AD" clId="Web-{B0ED6BF5-C68C-4ADB-A7FD-BF0D998ADD20}" dt="2021-05-18T09:37:43.511" v="566" actId="20577"/>
          <ac:spMkLst>
            <pc:docMk/>
            <pc:sldMk cId="109857222" sldId="256"/>
            <ac:spMk id="2" creationId="{00000000-0000-0000-0000-000000000000}"/>
          </ac:spMkLst>
        </pc:spChg>
        <pc:spChg chg="mod">
          <ac:chgData name="dhruv kumar singh" userId="S::dhruv18ec032@bnmit.in::dbaabd16-f729-47bf-95d4-d711000df148" providerId="AD" clId="Web-{B0ED6BF5-C68C-4ADB-A7FD-BF0D998ADD20}" dt="2021-05-18T09:38:23.434" v="569" actId="20577"/>
          <ac:spMkLst>
            <pc:docMk/>
            <pc:sldMk cId="109857222" sldId="256"/>
            <ac:spMk id="3" creationId="{00000000-0000-0000-0000-000000000000}"/>
          </ac:spMkLst>
        </pc:spChg>
        <pc:spChg chg="add mod">
          <ac:chgData name="dhruv kumar singh" userId="S::dhruv18ec032@bnmit.in::dbaabd16-f729-47bf-95d4-d711000df148" providerId="AD" clId="Web-{B0ED6BF5-C68C-4ADB-A7FD-BF0D998ADD20}" dt="2021-05-18T09:38:12.152" v="568" actId="20577"/>
          <ac:spMkLst>
            <pc:docMk/>
            <pc:sldMk cId="109857222" sldId="256"/>
            <ac:spMk id="6" creationId="{9C5B1103-B50C-45B1-BCFB-68221C0A2F06}"/>
          </ac:spMkLst>
        </pc:spChg>
        <pc:spChg chg="add del">
          <ac:chgData name="dhruv kumar singh" userId="S::dhruv18ec032@bnmit.in::dbaabd16-f729-47bf-95d4-d711000df148" providerId="AD" clId="Web-{B0ED6BF5-C68C-4ADB-A7FD-BF0D998ADD20}" dt="2021-05-18T08:50:04.958" v="6"/>
          <ac:spMkLst>
            <pc:docMk/>
            <pc:sldMk cId="109857222" sldId="256"/>
            <ac:spMk id="9" creationId="{E20BB609-EF92-42DB-836C-0699A590B5CF}"/>
          </ac:spMkLst>
        </pc:spChg>
        <pc:spChg chg="add del">
          <ac:chgData name="dhruv kumar singh" userId="S::dhruv18ec032@bnmit.in::dbaabd16-f729-47bf-95d4-d711000df148" providerId="AD" clId="Web-{B0ED6BF5-C68C-4ADB-A7FD-BF0D998ADD20}" dt="2021-05-18T08:50:04.958" v="6"/>
          <ac:spMkLst>
            <pc:docMk/>
            <pc:sldMk cId="109857222" sldId="256"/>
            <ac:spMk id="11" creationId="{8BEC44CD-E290-4D60-A056-5BA05B182AC3}"/>
          </ac:spMkLst>
        </pc:spChg>
        <pc:spChg chg="add del">
          <ac:chgData name="dhruv kumar singh" userId="S::dhruv18ec032@bnmit.in::dbaabd16-f729-47bf-95d4-d711000df148" providerId="AD" clId="Web-{B0ED6BF5-C68C-4ADB-A7FD-BF0D998ADD20}" dt="2021-05-18T08:50:04.958" v="6"/>
          <ac:spMkLst>
            <pc:docMk/>
            <pc:sldMk cId="109857222" sldId="256"/>
            <ac:spMk id="13" creationId="{B2C335F7-F61C-4EB4-80F2-4B1438FE66BB}"/>
          </ac:spMkLst>
        </pc:spChg>
        <pc:spChg chg="add del">
          <ac:chgData name="dhruv kumar singh" userId="S::dhruv18ec032@bnmit.in::dbaabd16-f729-47bf-95d4-d711000df148" providerId="AD" clId="Web-{B0ED6BF5-C68C-4ADB-A7FD-BF0D998ADD20}" dt="2021-05-18T08:50:04.958" v="6"/>
          <ac:spMkLst>
            <pc:docMk/>
            <pc:sldMk cId="109857222" sldId="256"/>
            <ac:spMk id="15" creationId="{F1189494-2B67-46D2-93D6-A122A09BF6B2}"/>
          </ac:spMkLst>
        </pc:spChg>
        <pc:spChg chg="add del">
          <ac:chgData name="dhruv kumar singh" userId="S::dhruv18ec032@bnmit.in::dbaabd16-f729-47bf-95d4-d711000df148" providerId="AD" clId="Web-{B0ED6BF5-C68C-4ADB-A7FD-BF0D998ADD20}" dt="2021-05-18T08:55:22.853" v="64"/>
          <ac:spMkLst>
            <pc:docMk/>
            <pc:sldMk cId="109857222" sldId="256"/>
            <ac:spMk id="20" creationId="{8A95209C-5275-4E15-8EA7-7F42980ABF2D}"/>
          </ac:spMkLst>
        </pc:spChg>
        <pc:spChg chg="add del">
          <ac:chgData name="dhruv kumar singh" userId="S::dhruv18ec032@bnmit.in::dbaabd16-f729-47bf-95d4-d711000df148" providerId="AD" clId="Web-{B0ED6BF5-C68C-4ADB-A7FD-BF0D998ADD20}" dt="2021-05-18T08:55:22.853" v="64"/>
          <ac:spMkLst>
            <pc:docMk/>
            <pc:sldMk cId="109857222" sldId="256"/>
            <ac:spMk id="22" creationId="{4F2ED431-E304-4FF0-9F4E-032783C9D612}"/>
          </ac:spMkLst>
        </pc:spChg>
        <pc:spChg chg="add del">
          <ac:chgData name="dhruv kumar singh" userId="S::dhruv18ec032@bnmit.in::dbaabd16-f729-47bf-95d4-d711000df148" providerId="AD" clId="Web-{B0ED6BF5-C68C-4ADB-A7FD-BF0D998ADD20}" dt="2021-05-18T08:55:22.853" v="64"/>
          <ac:spMkLst>
            <pc:docMk/>
            <pc:sldMk cId="109857222" sldId="256"/>
            <ac:spMk id="24" creationId="{4E87FCFB-2CCE-460D-B3DD-557C8BD1B94A}"/>
          </ac:spMkLst>
        </pc:spChg>
        <pc:spChg chg="add">
          <ac:chgData name="dhruv kumar singh" userId="S::dhruv18ec032@bnmit.in::dbaabd16-f729-47bf-95d4-d711000df148" providerId="AD" clId="Web-{B0ED6BF5-C68C-4ADB-A7FD-BF0D998ADD20}" dt="2021-05-18T08:55:22.853" v="64"/>
          <ac:spMkLst>
            <pc:docMk/>
            <pc:sldMk cId="109857222" sldId="256"/>
            <ac:spMk id="26" creationId="{0671A8AE-40A1-4631-A6B8-581AFF065482}"/>
          </ac:spMkLst>
        </pc:spChg>
        <pc:spChg chg="add">
          <ac:chgData name="dhruv kumar singh" userId="S::dhruv18ec032@bnmit.in::dbaabd16-f729-47bf-95d4-d711000df148" providerId="AD" clId="Web-{B0ED6BF5-C68C-4ADB-A7FD-BF0D998ADD20}" dt="2021-05-18T08:55:22.853" v="64"/>
          <ac:spMkLst>
            <pc:docMk/>
            <pc:sldMk cId="109857222" sldId="256"/>
            <ac:spMk id="27" creationId="{A44CD100-6267-4E62-AA64-2182A3A6A1C0}"/>
          </ac:spMkLst>
        </pc:spChg>
        <pc:spChg chg="add del">
          <ac:chgData name="dhruv kumar singh" userId="S::dhruv18ec032@bnmit.in::dbaabd16-f729-47bf-95d4-d711000df148" providerId="AD" clId="Web-{B0ED6BF5-C68C-4ADB-A7FD-BF0D998ADD20}" dt="2021-05-18T08:55:22.821" v="63"/>
          <ac:spMkLst>
            <pc:docMk/>
            <pc:sldMk cId="109857222" sldId="256"/>
            <ac:spMk id="29" creationId="{657F69E0-C4B0-4BEC-A689-4F8D877F05D4}"/>
          </ac:spMkLst>
        </pc:spChg>
        <pc:spChg chg="add del">
          <ac:chgData name="dhruv kumar singh" userId="S::dhruv18ec032@bnmit.in::dbaabd16-f729-47bf-95d4-d711000df148" providerId="AD" clId="Web-{B0ED6BF5-C68C-4ADB-A7FD-BF0D998ADD20}" dt="2021-05-18T08:55:22.821" v="63"/>
          <ac:spMkLst>
            <pc:docMk/>
            <pc:sldMk cId="109857222" sldId="256"/>
            <ac:spMk id="31" creationId="{8F51725E-A483-43B2-A6F2-C44F502FE033}"/>
          </ac:spMkLst>
        </pc:spChg>
        <pc:spChg chg="add del">
          <ac:chgData name="dhruv kumar singh" userId="S::dhruv18ec032@bnmit.in::dbaabd16-f729-47bf-95d4-d711000df148" providerId="AD" clId="Web-{B0ED6BF5-C68C-4ADB-A7FD-BF0D998ADD20}" dt="2021-05-18T08:55:22.821" v="63"/>
          <ac:spMkLst>
            <pc:docMk/>
            <pc:sldMk cId="109857222" sldId="256"/>
            <ac:spMk id="33" creationId="{9F6380B4-6A1C-481E-8408-B4E6C75B9B81}"/>
          </ac:spMkLst>
        </pc:spChg>
        <pc:picChg chg="add mod">
          <ac:chgData name="dhruv kumar singh" userId="S::dhruv18ec032@bnmit.in::dbaabd16-f729-47bf-95d4-d711000df148" providerId="AD" clId="Web-{B0ED6BF5-C68C-4ADB-A7FD-BF0D998ADD20}" dt="2021-05-18T08:58:30.699" v="95" actId="1076"/>
          <ac:picMkLst>
            <pc:docMk/>
            <pc:sldMk cId="109857222" sldId="256"/>
            <ac:picMk id="4" creationId="{FDF6B86D-644E-4856-A554-0EC5C98FECF5}"/>
          </ac:picMkLst>
        </pc:picChg>
        <pc:picChg chg="add mod">
          <ac:chgData name="dhruv kumar singh" userId="S::dhruv18ec032@bnmit.in::dbaabd16-f729-47bf-95d4-d711000df148" providerId="AD" clId="Web-{B0ED6BF5-C68C-4ADB-A7FD-BF0D998ADD20}" dt="2021-05-18T09:35:02.775" v="488" actId="1076"/>
          <ac:picMkLst>
            <pc:docMk/>
            <pc:sldMk cId="109857222" sldId="256"/>
            <ac:picMk id="5" creationId="{BE1E4A4B-4059-4DD9-99C2-0488C6FA30F6}"/>
          </ac:picMkLst>
        </pc:picChg>
      </pc:sldChg>
      <pc:sldChg chg="new del">
        <pc:chgData name="dhruv kumar singh" userId="S::dhruv18ec032@bnmit.in::dbaabd16-f729-47bf-95d4-d711000df148" providerId="AD" clId="Web-{B0ED6BF5-C68C-4ADB-A7FD-BF0D998ADD20}" dt="2021-05-18T08:51:45.850" v="17"/>
        <pc:sldMkLst>
          <pc:docMk/>
          <pc:sldMk cId="2966886760" sldId="257"/>
        </pc:sldMkLst>
      </pc:sldChg>
      <pc:sldChg chg="addSp delSp modSp add mod replId modTransition setClrOvrMap">
        <pc:chgData name="dhruv kumar singh" userId="S::dhruv18ec032@bnmit.in::dbaabd16-f729-47bf-95d4-d711000df148" providerId="AD" clId="Web-{B0ED6BF5-C68C-4ADB-A7FD-BF0D998ADD20}" dt="2021-05-18T09:49:18.114" v="598"/>
        <pc:sldMkLst>
          <pc:docMk/>
          <pc:sldMk cId="459713410" sldId="258"/>
        </pc:sldMkLst>
        <pc:spChg chg="mod">
          <ac:chgData name="dhruv kumar singh" userId="S::dhruv18ec032@bnmit.in::dbaabd16-f729-47bf-95d4-d711000df148" providerId="AD" clId="Web-{B0ED6BF5-C68C-4ADB-A7FD-BF0D998ADD20}" dt="2021-05-18T09:45:31.471" v="585" actId="1076"/>
          <ac:spMkLst>
            <pc:docMk/>
            <pc:sldMk cId="459713410" sldId="258"/>
            <ac:spMk id="2" creationId="{00000000-0000-0000-0000-000000000000}"/>
          </ac:spMkLst>
        </pc:spChg>
        <pc:spChg chg="mod">
          <ac:chgData name="dhruv kumar singh" userId="S::dhruv18ec032@bnmit.in::dbaabd16-f729-47bf-95d4-d711000df148" providerId="AD" clId="Web-{B0ED6BF5-C68C-4ADB-A7FD-BF0D998ADD20}" dt="2021-05-18T08:52:15.256" v="23"/>
          <ac:spMkLst>
            <pc:docMk/>
            <pc:sldMk cId="459713410" sldId="258"/>
            <ac:spMk id="3" creationId="{00000000-0000-0000-0000-000000000000}"/>
          </ac:spMkLst>
        </pc:spChg>
        <pc:spChg chg="add del">
          <ac:chgData name="dhruv kumar singh" userId="S::dhruv18ec032@bnmit.in::dbaabd16-f729-47bf-95d4-d711000df148" providerId="AD" clId="Web-{B0ED6BF5-C68C-4ADB-A7FD-BF0D998ADD20}" dt="2021-05-18T08:52:15.256" v="23"/>
          <ac:spMkLst>
            <pc:docMk/>
            <pc:sldMk cId="459713410" sldId="258"/>
            <ac:spMk id="20" creationId="{8A95209C-5275-4E15-8EA7-7F42980ABF2D}"/>
          </ac:spMkLst>
        </pc:spChg>
        <pc:spChg chg="add del">
          <ac:chgData name="dhruv kumar singh" userId="S::dhruv18ec032@bnmit.in::dbaabd16-f729-47bf-95d4-d711000df148" providerId="AD" clId="Web-{B0ED6BF5-C68C-4ADB-A7FD-BF0D998ADD20}" dt="2021-05-18T08:52:15.256" v="23"/>
          <ac:spMkLst>
            <pc:docMk/>
            <pc:sldMk cId="459713410" sldId="258"/>
            <ac:spMk id="22" creationId="{4F2ED431-E304-4FF0-9F4E-032783C9D612}"/>
          </ac:spMkLst>
        </pc:spChg>
        <pc:spChg chg="add del">
          <ac:chgData name="dhruv kumar singh" userId="S::dhruv18ec032@bnmit.in::dbaabd16-f729-47bf-95d4-d711000df148" providerId="AD" clId="Web-{B0ED6BF5-C68C-4ADB-A7FD-BF0D998ADD20}" dt="2021-05-18T08:52:15.256" v="23"/>
          <ac:spMkLst>
            <pc:docMk/>
            <pc:sldMk cId="459713410" sldId="258"/>
            <ac:spMk id="24" creationId="{4E87FCFB-2CCE-460D-B3DD-557C8BD1B94A}"/>
          </ac:spMkLst>
        </pc:spChg>
        <pc:spChg chg="add">
          <ac:chgData name="dhruv kumar singh" userId="S::dhruv18ec032@bnmit.in::dbaabd16-f729-47bf-95d4-d711000df148" providerId="AD" clId="Web-{B0ED6BF5-C68C-4ADB-A7FD-BF0D998ADD20}" dt="2021-05-18T08:52:15.256" v="23"/>
          <ac:spMkLst>
            <pc:docMk/>
            <pc:sldMk cId="459713410" sldId="258"/>
            <ac:spMk id="26" creationId="{0671A8AE-40A1-4631-A6B8-581AFF065482}"/>
          </ac:spMkLst>
        </pc:spChg>
        <pc:spChg chg="add">
          <ac:chgData name="dhruv kumar singh" userId="S::dhruv18ec032@bnmit.in::dbaabd16-f729-47bf-95d4-d711000df148" providerId="AD" clId="Web-{B0ED6BF5-C68C-4ADB-A7FD-BF0D998ADD20}" dt="2021-05-18T08:52:15.256" v="23"/>
          <ac:spMkLst>
            <pc:docMk/>
            <pc:sldMk cId="459713410" sldId="258"/>
            <ac:spMk id="27" creationId="{A44CD100-6267-4E62-AA64-2182A3A6A1C0}"/>
          </ac:spMkLst>
        </pc:spChg>
        <pc:spChg chg="add del">
          <ac:chgData name="dhruv kumar singh" userId="S::dhruv18ec032@bnmit.in::dbaabd16-f729-47bf-95d4-d711000df148" providerId="AD" clId="Web-{B0ED6BF5-C68C-4ADB-A7FD-BF0D998ADD20}" dt="2021-05-18T08:52:15.225" v="22"/>
          <ac:spMkLst>
            <pc:docMk/>
            <pc:sldMk cId="459713410" sldId="258"/>
            <ac:spMk id="29" creationId="{657F69E0-C4B0-4BEC-A689-4F8D877F05D4}"/>
          </ac:spMkLst>
        </pc:spChg>
        <pc:spChg chg="add del">
          <ac:chgData name="dhruv kumar singh" userId="S::dhruv18ec032@bnmit.in::dbaabd16-f729-47bf-95d4-d711000df148" providerId="AD" clId="Web-{B0ED6BF5-C68C-4ADB-A7FD-BF0D998ADD20}" dt="2021-05-18T08:52:15.225" v="22"/>
          <ac:spMkLst>
            <pc:docMk/>
            <pc:sldMk cId="459713410" sldId="258"/>
            <ac:spMk id="31" creationId="{8F51725E-A483-43B2-A6F2-C44F502FE033}"/>
          </ac:spMkLst>
        </pc:spChg>
        <pc:spChg chg="add del">
          <ac:chgData name="dhruv kumar singh" userId="S::dhruv18ec032@bnmit.in::dbaabd16-f729-47bf-95d4-d711000df148" providerId="AD" clId="Web-{B0ED6BF5-C68C-4ADB-A7FD-BF0D998ADD20}" dt="2021-05-18T08:52:15.225" v="22"/>
          <ac:spMkLst>
            <pc:docMk/>
            <pc:sldMk cId="459713410" sldId="258"/>
            <ac:spMk id="33" creationId="{9F6380B4-6A1C-481E-8408-B4E6C75B9B81}"/>
          </ac:spMkLst>
        </pc:spChg>
        <pc:picChg chg="mod">
          <ac:chgData name="dhruv kumar singh" userId="S::dhruv18ec032@bnmit.in::dbaabd16-f729-47bf-95d4-d711000df148" providerId="AD" clId="Web-{B0ED6BF5-C68C-4ADB-A7FD-BF0D998ADD20}" dt="2021-05-18T08:52:15.256" v="23"/>
          <ac:picMkLst>
            <pc:docMk/>
            <pc:sldMk cId="459713410" sldId="258"/>
            <ac:picMk id="4" creationId="{FDF6B86D-644E-4856-A554-0EC5C98FECF5}"/>
          </ac:picMkLst>
        </pc:picChg>
        <pc:picChg chg="add del mod">
          <ac:chgData name="dhruv kumar singh" userId="S::dhruv18ec032@bnmit.in::dbaabd16-f729-47bf-95d4-d711000df148" providerId="AD" clId="Web-{B0ED6BF5-C68C-4ADB-A7FD-BF0D998ADD20}" dt="2021-05-18T09:06:34.627" v="146"/>
          <ac:picMkLst>
            <pc:docMk/>
            <pc:sldMk cId="459713410" sldId="258"/>
            <ac:picMk id="5" creationId="{7E4180DC-F3F1-469A-88B6-B8C5DA372D50}"/>
          </ac:picMkLst>
        </pc:picChg>
        <pc:picChg chg="del mod">
          <ac:chgData name="dhruv kumar singh" userId="S::dhruv18ec032@bnmit.in::dbaabd16-f729-47bf-95d4-d711000df148" providerId="AD" clId="Web-{B0ED6BF5-C68C-4ADB-A7FD-BF0D998ADD20}" dt="2021-05-18T09:39:04.747" v="571"/>
          <ac:picMkLst>
            <pc:docMk/>
            <pc:sldMk cId="459713410" sldId="258"/>
            <ac:picMk id="7" creationId="{82DD67E1-7435-46B9-8517-F89C83177E7A}"/>
          </ac:picMkLst>
        </pc:picChg>
        <pc:picChg chg="add mod">
          <ac:chgData name="dhruv kumar singh" userId="S::dhruv18ec032@bnmit.in::dbaabd16-f729-47bf-95d4-d711000df148" providerId="AD" clId="Web-{B0ED6BF5-C68C-4ADB-A7FD-BF0D998ADD20}" dt="2021-05-18T09:43:30.750" v="577" actId="1076"/>
          <ac:picMkLst>
            <pc:docMk/>
            <pc:sldMk cId="459713410" sldId="258"/>
            <ac:picMk id="8" creationId="{465C9FF2-9C44-4ECE-810D-8E30505A83E1}"/>
          </ac:picMkLst>
        </pc:picChg>
      </pc:sldChg>
      <pc:sldChg chg="addSp delSp modSp add mod replId modTransition setClrOvrMap">
        <pc:chgData name="dhruv kumar singh" userId="S::dhruv18ec032@bnmit.in::dbaabd16-f729-47bf-95d4-d711000df148" providerId="AD" clId="Web-{B0ED6BF5-C68C-4ADB-A7FD-BF0D998ADD20}" dt="2021-05-18T09:49:18.114" v="598"/>
        <pc:sldMkLst>
          <pc:docMk/>
          <pc:sldMk cId="3461295878" sldId="259"/>
        </pc:sldMkLst>
        <pc:spChg chg="mod">
          <ac:chgData name="dhruv kumar singh" userId="S::dhruv18ec032@bnmit.in::dbaabd16-f729-47bf-95d4-d711000df148" providerId="AD" clId="Web-{B0ED6BF5-C68C-4ADB-A7FD-BF0D998ADD20}" dt="2021-05-18T08:52:25.444" v="26"/>
          <ac:spMkLst>
            <pc:docMk/>
            <pc:sldMk cId="3461295878" sldId="259"/>
            <ac:spMk id="2" creationId="{00000000-0000-0000-0000-000000000000}"/>
          </ac:spMkLst>
        </pc:spChg>
        <pc:spChg chg="mod">
          <ac:chgData name="dhruv kumar singh" userId="S::dhruv18ec032@bnmit.in::dbaabd16-f729-47bf-95d4-d711000df148" providerId="AD" clId="Web-{B0ED6BF5-C68C-4ADB-A7FD-BF0D998ADD20}" dt="2021-05-18T08:52:25.444" v="26"/>
          <ac:spMkLst>
            <pc:docMk/>
            <pc:sldMk cId="3461295878" sldId="259"/>
            <ac:spMk id="3" creationId="{00000000-0000-0000-0000-000000000000}"/>
          </ac:spMkLst>
        </pc:spChg>
        <pc:spChg chg="del">
          <ac:chgData name="dhruv kumar singh" userId="S::dhruv18ec032@bnmit.in::dbaabd16-f729-47bf-95d4-d711000df148" providerId="AD" clId="Web-{B0ED6BF5-C68C-4ADB-A7FD-BF0D998ADD20}" dt="2021-05-18T08:52:25.444" v="26"/>
          <ac:spMkLst>
            <pc:docMk/>
            <pc:sldMk cId="3461295878" sldId="259"/>
            <ac:spMk id="20" creationId="{8A95209C-5275-4E15-8EA7-7F42980ABF2D}"/>
          </ac:spMkLst>
        </pc:spChg>
        <pc:spChg chg="del">
          <ac:chgData name="dhruv kumar singh" userId="S::dhruv18ec032@bnmit.in::dbaabd16-f729-47bf-95d4-d711000df148" providerId="AD" clId="Web-{B0ED6BF5-C68C-4ADB-A7FD-BF0D998ADD20}" dt="2021-05-18T08:52:25.444" v="26"/>
          <ac:spMkLst>
            <pc:docMk/>
            <pc:sldMk cId="3461295878" sldId="259"/>
            <ac:spMk id="22" creationId="{4F2ED431-E304-4FF0-9F4E-032783C9D612}"/>
          </ac:spMkLst>
        </pc:spChg>
        <pc:spChg chg="del">
          <ac:chgData name="dhruv kumar singh" userId="S::dhruv18ec032@bnmit.in::dbaabd16-f729-47bf-95d4-d711000df148" providerId="AD" clId="Web-{B0ED6BF5-C68C-4ADB-A7FD-BF0D998ADD20}" dt="2021-05-18T08:52:25.444" v="26"/>
          <ac:spMkLst>
            <pc:docMk/>
            <pc:sldMk cId="3461295878" sldId="259"/>
            <ac:spMk id="24" creationId="{4E87FCFB-2CCE-460D-B3DD-557C8BD1B94A}"/>
          </ac:spMkLst>
        </pc:spChg>
        <pc:spChg chg="add">
          <ac:chgData name="dhruv kumar singh" userId="S::dhruv18ec032@bnmit.in::dbaabd16-f729-47bf-95d4-d711000df148" providerId="AD" clId="Web-{B0ED6BF5-C68C-4ADB-A7FD-BF0D998ADD20}" dt="2021-05-18T08:52:25.444" v="26"/>
          <ac:spMkLst>
            <pc:docMk/>
            <pc:sldMk cId="3461295878" sldId="259"/>
            <ac:spMk id="29" creationId="{0671A8AE-40A1-4631-A6B8-581AFF065482}"/>
          </ac:spMkLst>
        </pc:spChg>
        <pc:spChg chg="add">
          <ac:chgData name="dhruv kumar singh" userId="S::dhruv18ec032@bnmit.in::dbaabd16-f729-47bf-95d4-d711000df148" providerId="AD" clId="Web-{B0ED6BF5-C68C-4ADB-A7FD-BF0D998ADD20}" dt="2021-05-18T08:52:25.444" v="26"/>
          <ac:spMkLst>
            <pc:docMk/>
            <pc:sldMk cId="3461295878" sldId="259"/>
            <ac:spMk id="31" creationId="{A44CD100-6267-4E62-AA64-2182A3A6A1C0}"/>
          </ac:spMkLst>
        </pc:spChg>
        <pc:picChg chg="mod">
          <ac:chgData name="dhruv kumar singh" userId="S::dhruv18ec032@bnmit.in::dbaabd16-f729-47bf-95d4-d711000df148" providerId="AD" clId="Web-{B0ED6BF5-C68C-4ADB-A7FD-BF0D998ADD20}" dt="2021-05-18T08:52:25.444" v="26"/>
          <ac:picMkLst>
            <pc:docMk/>
            <pc:sldMk cId="3461295878" sldId="259"/>
            <ac:picMk id="4" creationId="{FDF6B86D-644E-4856-A554-0EC5C98FECF5}"/>
          </ac:picMkLst>
        </pc:picChg>
      </pc:sldChg>
      <pc:sldChg chg="addSp delSp modSp add mod replId modTransition setClrOvrMap">
        <pc:chgData name="dhruv kumar singh" userId="S::dhruv18ec032@bnmit.in::dbaabd16-f729-47bf-95d4-d711000df148" providerId="AD" clId="Web-{B0ED6BF5-C68C-4ADB-A7FD-BF0D998ADD20}" dt="2021-05-18T09:49:18.114" v="598"/>
        <pc:sldMkLst>
          <pc:docMk/>
          <pc:sldMk cId="1683058649" sldId="260"/>
        </pc:sldMkLst>
        <pc:spChg chg="mod">
          <ac:chgData name="dhruv kumar singh" userId="S::dhruv18ec032@bnmit.in::dbaabd16-f729-47bf-95d4-d711000df148" providerId="AD" clId="Web-{B0ED6BF5-C68C-4ADB-A7FD-BF0D998ADD20}" dt="2021-05-18T09:45:24.580" v="584" actId="1076"/>
          <ac:spMkLst>
            <pc:docMk/>
            <pc:sldMk cId="1683058649" sldId="260"/>
            <ac:spMk id="2" creationId="{00000000-0000-0000-0000-000000000000}"/>
          </ac:spMkLst>
        </pc:spChg>
        <pc:spChg chg="mod">
          <ac:chgData name="dhruv kumar singh" userId="S::dhruv18ec032@bnmit.in::dbaabd16-f729-47bf-95d4-d711000df148" providerId="AD" clId="Web-{B0ED6BF5-C68C-4ADB-A7FD-BF0D998ADD20}" dt="2021-05-18T09:14:59.696" v="210" actId="1076"/>
          <ac:spMkLst>
            <pc:docMk/>
            <pc:sldMk cId="1683058649" sldId="260"/>
            <ac:spMk id="3" creationId="{00000000-0000-0000-0000-000000000000}"/>
          </ac:spMkLst>
        </pc:spChg>
        <pc:spChg chg="add del">
          <ac:chgData name="dhruv kumar singh" userId="S::dhruv18ec032@bnmit.in::dbaabd16-f729-47bf-95d4-d711000df148" providerId="AD" clId="Web-{B0ED6BF5-C68C-4ADB-A7FD-BF0D998ADD20}" dt="2021-05-18T09:05:11.595" v="128"/>
          <ac:spMkLst>
            <pc:docMk/>
            <pc:sldMk cId="1683058649" sldId="260"/>
            <ac:spMk id="6" creationId="{812F888F-F5DB-43F9-ACCE-770B53918AF8}"/>
          </ac:spMkLst>
        </pc:spChg>
        <pc:spChg chg="add del">
          <ac:chgData name="dhruv kumar singh" userId="S::dhruv18ec032@bnmit.in::dbaabd16-f729-47bf-95d4-d711000df148" providerId="AD" clId="Web-{B0ED6BF5-C68C-4ADB-A7FD-BF0D998ADD20}" dt="2021-05-18T09:04:52.907" v="127"/>
          <ac:spMkLst>
            <pc:docMk/>
            <pc:sldMk cId="1683058649" sldId="260"/>
            <ac:spMk id="7" creationId="{E71B5E81-85B0-4C83-9795-ACEE3AE249D4}"/>
          </ac:spMkLst>
        </pc:spChg>
        <pc:spChg chg="add del mod">
          <ac:chgData name="dhruv kumar singh" userId="S::dhruv18ec032@bnmit.in::dbaabd16-f729-47bf-95d4-d711000df148" providerId="AD" clId="Web-{B0ED6BF5-C68C-4ADB-A7FD-BF0D998ADD20}" dt="2021-05-18T09:13:54.883" v="198"/>
          <ac:spMkLst>
            <pc:docMk/>
            <pc:sldMk cId="1683058649" sldId="260"/>
            <ac:spMk id="8" creationId="{4D2709D5-33A8-4BA4-B68A-BFE6DD780E0B}"/>
          </ac:spMkLst>
        </pc:spChg>
        <pc:spChg chg="add mod">
          <ac:chgData name="dhruv kumar singh" userId="S::dhruv18ec032@bnmit.in::dbaabd16-f729-47bf-95d4-d711000df148" providerId="AD" clId="Web-{B0ED6BF5-C68C-4ADB-A7FD-BF0D998ADD20}" dt="2021-05-18T09:25:32.158" v="347" actId="20577"/>
          <ac:spMkLst>
            <pc:docMk/>
            <pc:sldMk cId="1683058649" sldId="260"/>
            <ac:spMk id="9" creationId="{CA475672-E949-4393-9951-D7ADC42EA4D7}"/>
          </ac:spMkLst>
        </pc:spChg>
        <pc:spChg chg="del">
          <ac:chgData name="dhruv kumar singh" userId="S::dhruv18ec032@bnmit.in::dbaabd16-f729-47bf-95d4-d711000df148" providerId="AD" clId="Web-{B0ED6BF5-C68C-4ADB-A7FD-BF0D998ADD20}" dt="2021-05-18T08:52:22.694" v="25"/>
          <ac:spMkLst>
            <pc:docMk/>
            <pc:sldMk cId="1683058649" sldId="260"/>
            <ac:spMk id="20" creationId="{8A95209C-5275-4E15-8EA7-7F42980ABF2D}"/>
          </ac:spMkLst>
        </pc:spChg>
        <pc:spChg chg="del">
          <ac:chgData name="dhruv kumar singh" userId="S::dhruv18ec032@bnmit.in::dbaabd16-f729-47bf-95d4-d711000df148" providerId="AD" clId="Web-{B0ED6BF5-C68C-4ADB-A7FD-BF0D998ADD20}" dt="2021-05-18T08:52:22.694" v="25"/>
          <ac:spMkLst>
            <pc:docMk/>
            <pc:sldMk cId="1683058649" sldId="260"/>
            <ac:spMk id="22" creationId="{4F2ED431-E304-4FF0-9F4E-032783C9D612}"/>
          </ac:spMkLst>
        </pc:spChg>
        <pc:spChg chg="del">
          <ac:chgData name="dhruv kumar singh" userId="S::dhruv18ec032@bnmit.in::dbaabd16-f729-47bf-95d4-d711000df148" providerId="AD" clId="Web-{B0ED6BF5-C68C-4ADB-A7FD-BF0D998ADD20}" dt="2021-05-18T08:52:22.694" v="25"/>
          <ac:spMkLst>
            <pc:docMk/>
            <pc:sldMk cId="1683058649" sldId="260"/>
            <ac:spMk id="24" creationId="{4E87FCFB-2CCE-460D-B3DD-557C8BD1B94A}"/>
          </ac:spMkLst>
        </pc:spChg>
        <pc:spChg chg="add">
          <ac:chgData name="dhruv kumar singh" userId="S::dhruv18ec032@bnmit.in::dbaabd16-f729-47bf-95d4-d711000df148" providerId="AD" clId="Web-{B0ED6BF5-C68C-4ADB-A7FD-BF0D998ADD20}" dt="2021-05-18T08:52:22.694" v="25"/>
          <ac:spMkLst>
            <pc:docMk/>
            <pc:sldMk cId="1683058649" sldId="260"/>
            <ac:spMk id="29" creationId="{0671A8AE-40A1-4631-A6B8-581AFF065482}"/>
          </ac:spMkLst>
        </pc:spChg>
        <pc:spChg chg="add">
          <ac:chgData name="dhruv kumar singh" userId="S::dhruv18ec032@bnmit.in::dbaabd16-f729-47bf-95d4-d711000df148" providerId="AD" clId="Web-{B0ED6BF5-C68C-4ADB-A7FD-BF0D998ADD20}" dt="2021-05-18T08:52:22.694" v="25"/>
          <ac:spMkLst>
            <pc:docMk/>
            <pc:sldMk cId="1683058649" sldId="260"/>
            <ac:spMk id="31" creationId="{A44CD100-6267-4E62-AA64-2182A3A6A1C0}"/>
          </ac:spMkLst>
        </pc:spChg>
        <pc:picChg chg="mod">
          <ac:chgData name="dhruv kumar singh" userId="S::dhruv18ec032@bnmit.in::dbaabd16-f729-47bf-95d4-d711000df148" providerId="AD" clId="Web-{B0ED6BF5-C68C-4ADB-A7FD-BF0D998ADD20}" dt="2021-05-18T09:04:16.157" v="120" actId="1076"/>
          <ac:picMkLst>
            <pc:docMk/>
            <pc:sldMk cId="1683058649" sldId="260"/>
            <ac:picMk id="4" creationId="{FDF6B86D-644E-4856-A554-0EC5C98FECF5}"/>
          </ac:picMkLst>
        </pc:picChg>
        <pc:picChg chg="add mod">
          <ac:chgData name="dhruv kumar singh" userId="S::dhruv18ec032@bnmit.in::dbaabd16-f729-47bf-95d4-d711000df148" providerId="AD" clId="Web-{B0ED6BF5-C68C-4ADB-A7FD-BF0D998ADD20}" dt="2021-05-18T09:14:41.446" v="207" actId="1076"/>
          <ac:picMkLst>
            <pc:docMk/>
            <pc:sldMk cId="1683058649" sldId="260"/>
            <ac:picMk id="5" creationId="{E1497B28-C4A1-45BF-97F9-BEB44ECCA3CE}"/>
          </ac:picMkLst>
        </pc:picChg>
        <pc:picChg chg="add mod">
          <ac:chgData name="dhruv kumar singh" userId="S::dhruv18ec032@bnmit.in::dbaabd16-f729-47bf-95d4-d711000df148" providerId="AD" clId="Web-{B0ED6BF5-C68C-4ADB-A7FD-BF0D998ADD20}" dt="2021-05-18T09:14:47.071" v="208" actId="14100"/>
          <ac:picMkLst>
            <pc:docMk/>
            <pc:sldMk cId="1683058649" sldId="260"/>
            <ac:picMk id="10" creationId="{3BC84B3A-32E9-4605-814A-EC21259EF8C7}"/>
          </ac:picMkLst>
        </pc:picChg>
      </pc:sldChg>
      <pc:sldChg chg="addSp delSp modSp add del mod replId modTransition setClrOvrMap">
        <pc:chgData name="dhruv kumar singh" userId="S::dhruv18ec032@bnmit.in::dbaabd16-f729-47bf-95d4-d711000df148" providerId="AD" clId="Web-{B0ED6BF5-C68C-4ADB-A7FD-BF0D998ADD20}" dt="2021-05-18T09:49:55.365" v="599"/>
        <pc:sldMkLst>
          <pc:docMk/>
          <pc:sldMk cId="2790170808" sldId="261"/>
        </pc:sldMkLst>
        <pc:spChg chg="mod">
          <ac:chgData name="dhruv kumar singh" userId="S::dhruv18ec032@bnmit.in::dbaabd16-f729-47bf-95d4-d711000df148" providerId="AD" clId="Web-{B0ED6BF5-C68C-4ADB-A7FD-BF0D998ADD20}" dt="2021-05-18T08:52:19.975" v="24"/>
          <ac:spMkLst>
            <pc:docMk/>
            <pc:sldMk cId="2790170808" sldId="261"/>
            <ac:spMk id="2" creationId="{00000000-0000-0000-0000-000000000000}"/>
          </ac:spMkLst>
        </pc:spChg>
        <pc:spChg chg="mod">
          <ac:chgData name="dhruv kumar singh" userId="S::dhruv18ec032@bnmit.in::dbaabd16-f729-47bf-95d4-d711000df148" providerId="AD" clId="Web-{B0ED6BF5-C68C-4ADB-A7FD-BF0D998ADD20}" dt="2021-05-18T08:52:19.975" v="24"/>
          <ac:spMkLst>
            <pc:docMk/>
            <pc:sldMk cId="2790170808" sldId="261"/>
            <ac:spMk id="3" creationId="{00000000-0000-0000-0000-000000000000}"/>
          </ac:spMkLst>
        </pc:spChg>
        <pc:spChg chg="del">
          <ac:chgData name="dhruv kumar singh" userId="S::dhruv18ec032@bnmit.in::dbaabd16-f729-47bf-95d4-d711000df148" providerId="AD" clId="Web-{B0ED6BF5-C68C-4ADB-A7FD-BF0D998ADD20}" dt="2021-05-18T08:52:19.975" v="24"/>
          <ac:spMkLst>
            <pc:docMk/>
            <pc:sldMk cId="2790170808" sldId="261"/>
            <ac:spMk id="20" creationId="{8A95209C-5275-4E15-8EA7-7F42980ABF2D}"/>
          </ac:spMkLst>
        </pc:spChg>
        <pc:spChg chg="del">
          <ac:chgData name="dhruv kumar singh" userId="S::dhruv18ec032@bnmit.in::dbaabd16-f729-47bf-95d4-d711000df148" providerId="AD" clId="Web-{B0ED6BF5-C68C-4ADB-A7FD-BF0D998ADD20}" dt="2021-05-18T08:52:19.975" v="24"/>
          <ac:spMkLst>
            <pc:docMk/>
            <pc:sldMk cId="2790170808" sldId="261"/>
            <ac:spMk id="22" creationId="{4F2ED431-E304-4FF0-9F4E-032783C9D612}"/>
          </ac:spMkLst>
        </pc:spChg>
        <pc:spChg chg="del">
          <ac:chgData name="dhruv kumar singh" userId="S::dhruv18ec032@bnmit.in::dbaabd16-f729-47bf-95d4-d711000df148" providerId="AD" clId="Web-{B0ED6BF5-C68C-4ADB-A7FD-BF0D998ADD20}" dt="2021-05-18T08:52:19.975" v="24"/>
          <ac:spMkLst>
            <pc:docMk/>
            <pc:sldMk cId="2790170808" sldId="261"/>
            <ac:spMk id="24" creationId="{4E87FCFB-2CCE-460D-B3DD-557C8BD1B94A}"/>
          </ac:spMkLst>
        </pc:spChg>
        <pc:spChg chg="add">
          <ac:chgData name="dhruv kumar singh" userId="S::dhruv18ec032@bnmit.in::dbaabd16-f729-47bf-95d4-d711000df148" providerId="AD" clId="Web-{B0ED6BF5-C68C-4ADB-A7FD-BF0D998ADD20}" dt="2021-05-18T08:52:19.975" v="24"/>
          <ac:spMkLst>
            <pc:docMk/>
            <pc:sldMk cId="2790170808" sldId="261"/>
            <ac:spMk id="29" creationId="{0671A8AE-40A1-4631-A6B8-581AFF065482}"/>
          </ac:spMkLst>
        </pc:spChg>
        <pc:spChg chg="add">
          <ac:chgData name="dhruv kumar singh" userId="S::dhruv18ec032@bnmit.in::dbaabd16-f729-47bf-95d4-d711000df148" providerId="AD" clId="Web-{B0ED6BF5-C68C-4ADB-A7FD-BF0D998ADD20}" dt="2021-05-18T08:52:19.975" v="24"/>
          <ac:spMkLst>
            <pc:docMk/>
            <pc:sldMk cId="2790170808" sldId="261"/>
            <ac:spMk id="31" creationId="{A44CD100-6267-4E62-AA64-2182A3A6A1C0}"/>
          </ac:spMkLst>
        </pc:spChg>
        <pc:picChg chg="mod">
          <ac:chgData name="dhruv kumar singh" userId="S::dhruv18ec032@bnmit.in::dbaabd16-f729-47bf-95d4-d711000df148" providerId="AD" clId="Web-{B0ED6BF5-C68C-4ADB-A7FD-BF0D998ADD20}" dt="2021-05-18T08:52:19.975" v="24"/>
          <ac:picMkLst>
            <pc:docMk/>
            <pc:sldMk cId="2790170808" sldId="261"/>
            <ac:picMk id="4" creationId="{FDF6B86D-644E-4856-A554-0EC5C98FECF5}"/>
          </ac:picMkLst>
        </pc:picChg>
      </pc:sldChg>
      <pc:sldChg chg="addSp delSp modSp add replId modTransition">
        <pc:chgData name="dhruv kumar singh" userId="S::dhruv18ec032@bnmit.in::dbaabd16-f729-47bf-95d4-d711000df148" providerId="AD" clId="Web-{B0ED6BF5-C68C-4ADB-A7FD-BF0D998ADD20}" dt="2021-05-18T09:49:18.114" v="598"/>
        <pc:sldMkLst>
          <pc:docMk/>
          <pc:sldMk cId="2085440146" sldId="262"/>
        </pc:sldMkLst>
        <pc:spChg chg="del mod">
          <ac:chgData name="dhruv kumar singh" userId="S::dhruv18ec032@bnmit.in::dbaabd16-f729-47bf-95d4-d711000df148" providerId="AD" clId="Web-{B0ED6BF5-C68C-4ADB-A7FD-BF0D998ADD20}" dt="2021-05-18T09:16:42.057" v="215"/>
          <ac:spMkLst>
            <pc:docMk/>
            <pc:sldMk cId="2085440146" sldId="262"/>
            <ac:spMk id="2" creationId="{00000000-0000-0000-0000-000000000000}"/>
          </ac:spMkLst>
        </pc:spChg>
        <pc:spChg chg="mod">
          <ac:chgData name="dhruv kumar singh" userId="S::dhruv18ec032@bnmit.in::dbaabd16-f729-47bf-95d4-d711000df148" providerId="AD" clId="Web-{B0ED6BF5-C68C-4ADB-A7FD-BF0D998ADD20}" dt="2021-05-18T09:32:09.148" v="419" actId="1076"/>
          <ac:spMkLst>
            <pc:docMk/>
            <pc:sldMk cId="2085440146" sldId="262"/>
            <ac:spMk id="3" creationId="{00000000-0000-0000-0000-000000000000}"/>
          </ac:spMkLst>
        </pc:spChg>
        <pc:spChg chg="add del">
          <ac:chgData name="dhruv kumar singh" userId="S::dhruv18ec032@bnmit.in::dbaabd16-f729-47bf-95d4-d711000df148" providerId="AD" clId="Web-{B0ED6BF5-C68C-4ADB-A7FD-BF0D998ADD20}" dt="2021-05-18T09:18:55.684" v="234"/>
          <ac:spMkLst>
            <pc:docMk/>
            <pc:sldMk cId="2085440146" sldId="262"/>
            <ac:spMk id="6" creationId="{6C8B4741-E8B4-44AF-A0C4-80F3FE704E77}"/>
          </ac:spMkLst>
        </pc:spChg>
        <pc:spChg chg="add mod">
          <ac:chgData name="dhruv kumar singh" userId="S::dhruv18ec032@bnmit.in::dbaabd16-f729-47bf-95d4-d711000df148" providerId="AD" clId="Web-{B0ED6BF5-C68C-4ADB-A7FD-BF0D998ADD20}" dt="2021-05-18T09:32:04.335" v="418" actId="1076"/>
          <ac:spMkLst>
            <pc:docMk/>
            <pc:sldMk cId="2085440146" sldId="262"/>
            <ac:spMk id="7" creationId="{2BC248D4-F665-41AE-9772-06B5D189FEA9}"/>
          </ac:spMkLst>
        </pc:spChg>
        <pc:picChg chg="mod">
          <ac:chgData name="dhruv kumar singh" userId="S::dhruv18ec032@bnmit.in::dbaabd16-f729-47bf-95d4-d711000df148" providerId="AD" clId="Web-{B0ED6BF5-C68C-4ADB-A7FD-BF0D998ADD20}" dt="2021-05-18T09:21:50.389" v="314" actId="1076"/>
          <ac:picMkLst>
            <pc:docMk/>
            <pc:sldMk cId="2085440146" sldId="262"/>
            <ac:picMk id="4" creationId="{FDF6B86D-644E-4856-A554-0EC5C98FECF5}"/>
          </ac:picMkLst>
        </pc:picChg>
        <pc:picChg chg="add mod">
          <ac:chgData name="dhruv kumar singh" userId="S::dhruv18ec032@bnmit.in::dbaabd16-f729-47bf-95d4-d711000df148" providerId="AD" clId="Web-{B0ED6BF5-C68C-4ADB-A7FD-BF0D998ADD20}" dt="2021-05-18T09:31:17.366" v="417" actId="14100"/>
          <ac:picMkLst>
            <pc:docMk/>
            <pc:sldMk cId="2085440146" sldId="262"/>
            <ac:picMk id="5" creationId="{DDCE4905-27B7-4516-9FA0-F01A027467F0}"/>
          </ac:picMkLst>
        </pc:picChg>
        <pc:picChg chg="add mod">
          <ac:chgData name="dhruv kumar singh" userId="S::dhruv18ec032@bnmit.in::dbaabd16-f729-47bf-95d4-d711000df148" providerId="AD" clId="Web-{B0ED6BF5-C68C-4ADB-A7FD-BF0D998ADD20}" dt="2021-05-18T09:31:12.428" v="416" actId="1076"/>
          <ac:picMkLst>
            <pc:docMk/>
            <pc:sldMk cId="2085440146" sldId="262"/>
            <ac:picMk id="8" creationId="{AB3FBCF4-BBA0-43D0-B3EF-ABC2C7A85739}"/>
          </ac:picMkLst>
        </pc:picChg>
        <pc:picChg chg="add mod">
          <ac:chgData name="dhruv kumar singh" userId="S::dhruv18ec032@bnmit.in::dbaabd16-f729-47bf-95d4-d711000df148" providerId="AD" clId="Web-{B0ED6BF5-C68C-4ADB-A7FD-BF0D998ADD20}" dt="2021-05-18T09:30:58.897" v="412" actId="14100"/>
          <ac:picMkLst>
            <pc:docMk/>
            <pc:sldMk cId="2085440146" sldId="262"/>
            <ac:picMk id="9" creationId="{E792EBEB-8861-4647-9A81-F0A02CF8751C}"/>
          </ac:picMkLst>
        </pc:picChg>
      </pc:sldChg>
      <pc:sldChg chg="add replId modTransition">
        <pc:chgData name="dhruv kumar singh" userId="S::dhruv18ec032@bnmit.in::dbaabd16-f729-47bf-95d4-d711000df148" providerId="AD" clId="Web-{B0ED6BF5-C68C-4ADB-A7FD-BF0D998ADD20}" dt="2021-05-18T09:49:18.114" v="598"/>
        <pc:sldMkLst>
          <pc:docMk/>
          <pc:sldMk cId="3053755682" sldId="263"/>
        </pc:sldMkLst>
      </pc:sldChg>
      <pc:sldChg chg="del">
        <pc:chgData name="dhruv kumar singh" userId="S::dhruv18ec032@bnmit.in::dbaabd16-f729-47bf-95d4-d711000df148" providerId="AD" clId="Web-{B0ED6BF5-C68C-4ADB-A7FD-BF0D998ADD20}" dt="2021-05-18T09:24:55.814" v="345"/>
        <pc:sldMkLst>
          <pc:docMk/>
          <pc:sldMk cId="271433725" sldId="264"/>
        </pc:sldMkLst>
      </pc:sldChg>
      <pc:sldChg chg="addSp delSp modSp add replId modTransition">
        <pc:chgData name="dhruv kumar singh" userId="S::dhruv18ec032@bnmit.in::dbaabd16-f729-47bf-95d4-d711000df148" providerId="AD" clId="Web-{B0ED6BF5-C68C-4ADB-A7FD-BF0D998ADD20}" dt="2021-05-18T09:49:18.114" v="598"/>
        <pc:sldMkLst>
          <pc:docMk/>
          <pc:sldMk cId="344976688" sldId="264"/>
        </pc:sldMkLst>
        <pc:spChg chg="del mod">
          <ac:chgData name="dhruv kumar singh" userId="S::dhruv18ec032@bnmit.in::dbaabd16-f729-47bf-95d4-d711000df148" providerId="AD" clId="Web-{B0ED6BF5-C68C-4ADB-A7FD-BF0D998ADD20}" dt="2021-05-18T09:26:52.597" v="357"/>
          <ac:spMkLst>
            <pc:docMk/>
            <pc:sldMk cId="344976688" sldId="264"/>
            <ac:spMk id="3" creationId="{00000000-0000-0000-0000-000000000000}"/>
          </ac:spMkLst>
        </pc:spChg>
        <pc:spChg chg="add del mod">
          <ac:chgData name="dhruv kumar singh" userId="S::dhruv18ec032@bnmit.in::dbaabd16-f729-47bf-95d4-d711000df148" providerId="AD" clId="Web-{B0ED6BF5-C68C-4ADB-A7FD-BF0D998ADD20}" dt="2021-05-18T09:29:20.364" v="406"/>
          <ac:spMkLst>
            <pc:docMk/>
            <pc:sldMk cId="344976688" sldId="264"/>
            <ac:spMk id="6" creationId="{FE018FE2-B5BD-429B-84B9-8A999A4BB048}"/>
          </ac:spMkLst>
        </pc:spChg>
        <pc:spChg chg="mod">
          <ac:chgData name="dhruv kumar singh" userId="S::dhruv18ec032@bnmit.in::dbaabd16-f729-47bf-95d4-d711000df148" providerId="AD" clId="Web-{B0ED6BF5-C68C-4ADB-A7FD-BF0D998ADD20}" dt="2021-05-18T09:28:40.489" v="396" actId="14100"/>
          <ac:spMkLst>
            <pc:docMk/>
            <pc:sldMk cId="344976688" sldId="264"/>
            <ac:spMk id="7" creationId="{2BC248D4-F665-41AE-9772-06B5D189FEA9}"/>
          </ac:spMkLst>
        </pc:spChg>
        <pc:picChg chg="del">
          <ac:chgData name="dhruv kumar singh" userId="S::dhruv18ec032@bnmit.in::dbaabd16-f729-47bf-95d4-d711000df148" providerId="AD" clId="Web-{B0ED6BF5-C68C-4ADB-A7FD-BF0D998ADD20}" dt="2021-05-18T09:26:41.706" v="355"/>
          <ac:picMkLst>
            <pc:docMk/>
            <pc:sldMk cId="344976688" sldId="264"/>
            <ac:picMk id="5" creationId="{DDCE4905-27B7-4516-9FA0-F01A027467F0}"/>
          </ac:picMkLst>
        </pc:picChg>
        <pc:picChg chg="del">
          <ac:chgData name="dhruv kumar singh" userId="S::dhruv18ec032@bnmit.in::dbaabd16-f729-47bf-95d4-d711000df148" providerId="AD" clId="Web-{B0ED6BF5-C68C-4ADB-A7FD-BF0D998ADD20}" dt="2021-05-18T09:26:22.002" v="352"/>
          <ac:picMkLst>
            <pc:docMk/>
            <pc:sldMk cId="344976688" sldId="264"/>
            <ac:picMk id="8" creationId="{AB3FBCF4-BBA0-43D0-B3EF-ABC2C7A85739}"/>
          </ac:picMkLst>
        </pc:picChg>
        <pc:picChg chg="del">
          <ac:chgData name="dhruv kumar singh" userId="S::dhruv18ec032@bnmit.in::dbaabd16-f729-47bf-95d4-d711000df148" providerId="AD" clId="Web-{B0ED6BF5-C68C-4ADB-A7FD-BF0D998ADD20}" dt="2021-05-18T09:26:44.065" v="356"/>
          <ac:picMkLst>
            <pc:docMk/>
            <pc:sldMk cId="344976688" sldId="264"/>
            <ac:picMk id="9" creationId="{E792EBEB-8861-4647-9A81-F0A02CF8751C}"/>
          </ac:picMkLst>
        </pc:picChg>
        <pc:picChg chg="add mod">
          <ac:chgData name="dhruv kumar singh" userId="S::dhruv18ec032@bnmit.in::dbaabd16-f729-47bf-95d4-d711000df148" providerId="AD" clId="Web-{B0ED6BF5-C68C-4ADB-A7FD-BF0D998ADD20}" dt="2021-05-18T09:30:11.959" v="408" actId="1076"/>
          <ac:picMkLst>
            <pc:docMk/>
            <pc:sldMk cId="344976688" sldId="264"/>
            <ac:picMk id="10" creationId="{D308DDFC-6FE0-433A-9A13-A8D999C76092}"/>
          </ac:picMkLst>
        </pc:picChg>
      </pc:sldChg>
      <pc:sldMasterChg chg="del delSldLayout">
        <pc:chgData name="dhruv kumar singh" userId="S::dhruv18ec032@bnmit.in::dbaabd16-f729-47bf-95d4-d711000df148" providerId="AD" clId="Web-{B0ED6BF5-C68C-4ADB-A7FD-BF0D998ADD20}" dt="2021-05-18T08:48:24.863" v="0"/>
        <pc:sldMasterMkLst>
          <pc:docMk/>
          <pc:sldMasterMk cId="2460954070" sldId="2147483660"/>
        </pc:sldMasterMkLst>
        <pc:sldLayoutChg chg="del">
          <pc:chgData name="dhruv kumar singh" userId="S::dhruv18ec032@bnmit.in::dbaabd16-f729-47bf-95d4-d711000df148" providerId="AD" clId="Web-{B0ED6BF5-C68C-4ADB-A7FD-BF0D998ADD20}" dt="2021-05-18T08:48:24.863" v="0"/>
          <pc:sldLayoutMkLst>
            <pc:docMk/>
            <pc:sldMasterMk cId="2460954070" sldId="2147483660"/>
            <pc:sldLayoutMk cId="2385387890" sldId="2147483661"/>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949138452" sldId="2147483662"/>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2591524520" sldId="2147483663"/>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1203092039" sldId="2147483664"/>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3733172339" sldId="2147483665"/>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3210312558" sldId="2147483666"/>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3146388984" sldId="2147483667"/>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3171841454" sldId="2147483668"/>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1718958274" sldId="2147483669"/>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2202905451" sldId="2147483670"/>
          </pc:sldLayoutMkLst>
        </pc:sldLayoutChg>
        <pc:sldLayoutChg chg="del">
          <pc:chgData name="dhruv kumar singh" userId="S::dhruv18ec032@bnmit.in::dbaabd16-f729-47bf-95d4-d711000df148" providerId="AD" clId="Web-{B0ED6BF5-C68C-4ADB-A7FD-BF0D998ADD20}" dt="2021-05-18T08:48:24.863" v="0"/>
          <pc:sldLayoutMkLst>
            <pc:docMk/>
            <pc:sldMasterMk cId="2460954070" sldId="2147483660"/>
            <pc:sldLayoutMk cId="3479445657" sldId="2147483671"/>
          </pc:sldLayoutMkLst>
        </pc:sldLayoutChg>
      </pc:sldMasterChg>
      <pc:sldMasterChg chg="add del addSldLayout delSldLayout">
        <pc:chgData name="dhruv kumar singh" userId="S::dhruv18ec032@bnmit.in::dbaabd16-f729-47bf-95d4-d711000df148" providerId="AD" clId="Web-{B0ED6BF5-C68C-4ADB-A7FD-BF0D998ADD20}" dt="2021-05-18T08:50:04.958" v="6"/>
        <pc:sldMasterMkLst>
          <pc:docMk/>
          <pc:sldMasterMk cId="1075876538" sldId="2147483751"/>
        </pc:sldMasterMkLst>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989707284" sldId="2147483740"/>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167085519" sldId="2147483741"/>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3985814233" sldId="2147483742"/>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3147098668" sldId="2147483743"/>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1424588506" sldId="2147483744"/>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3011563338" sldId="2147483745"/>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3018094899" sldId="2147483746"/>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3143316160" sldId="2147483747"/>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2677881477" sldId="2147483748"/>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1909628442" sldId="2147483749"/>
          </pc:sldLayoutMkLst>
        </pc:sldLayoutChg>
        <pc:sldLayoutChg chg="add del">
          <pc:chgData name="dhruv kumar singh" userId="S::dhruv18ec032@bnmit.in::dbaabd16-f729-47bf-95d4-d711000df148" providerId="AD" clId="Web-{B0ED6BF5-C68C-4ADB-A7FD-BF0D998ADD20}" dt="2021-05-18T08:50:04.958" v="6"/>
          <pc:sldLayoutMkLst>
            <pc:docMk/>
            <pc:sldMasterMk cId="1075876538" sldId="2147483751"/>
            <pc:sldLayoutMk cId="147287667" sldId="2147483750"/>
          </pc:sldLayoutMkLst>
        </pc:sldLayoutChg>
      </pc:sldMasterChg>
      <pc:sldMasterChg chg="add modTransition addSldLayout modSldLayout">
        <pc:chgData name="dhruv kumar singh" userId="S::dhruv18ec032@bnmit.in::dbaabd16-f729-47bf-95d4-d711000df148" providerId="AD" clId="Web-{B0ED6BF5-C68C-4ADB-A7FD-BF0D998ADD20}" dt="2021-05-18T09:49:18.114" v="598"/>
        <pc:sldMasterMkLst>
          <pc:docMk/>
          <pc:sldMasterMk cId="2089929260" sldId="2147483752"/>
        </pc:sldMasterMkLst>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1333947554" sldId="2147483753"/>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2911799082" sldId="2147483754"/>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1458636818" sldId="2147483755"/>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3919327111" sldId="2147483756"/>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3091180759" sldId="2147483757"/>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1946631978" sldId="2147483758"/>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358149813" sldId="2147483759"/>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978209450" sldId="2147483760"/>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3552974159" sldId="2147483761"/>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2117010172" sldId="2147483762"/>
          </pc:sldLayoutMkLst>
        </pc:sldLayoutChg>
        <pc:sldLayoutChg chg="add modTransition">
          <pc:chgData name="dhruv kumar singh" userId="S::dhruv18ec032@bnmit.in::dbaabd16-f729-47bf-95d4-d711000df148" providerId="AD" clId="Web-{B0ED6BF5-C68C-4ADB-A7FD-BF0D998ADD20}" dt="2021-05-18T09:49:18.114" v="598"/>
          <pc:sldLayoutMkLst>
            <pc:docMk/>
            <pc:sldMasterMk cId="2089929260" sldId="2147483752"/>
            <pc:sldLayoutMk cId="4014978643" sldId="2147483763"/>
          </pc:sldLayoutMkLst>
        </pc:sldLayoutChg>
      </pc:sldMasterChg>
    </pc:docChg>
  </pc:docChgLst>
  <pc:docChgLst>
    <pc:chgData name="abhishek rana" userId="S::abhishek18ec003@bnmit.in::deec9e6b-f563-4fc0-aadf-ed0d579c6c4f" providerId="AD" clId="Web-{9D44BF46-F003-12AB-144D-723CAC9C9D58}"/>
    <pc:docChg chg="modSld">
      <pc:chgData name="abhishek rana" userId="S::abhishek18ec003@bnmit.in::deec9e6b-f563-4fc0-aadf-ed0d579c6c4f" providerId="AD" clId="Web-{9D44BF46-F003-12AB-144D-723CAC9C9D58}" dt="2021-05-18T09:46:50.122" v="28" actId="1076"/>
      <pc:docMkLst>
        <pc:docMk/>
      </pc:docMkLst>
      <pc:sldChg chg="addSp delSp modSp">
        <pc:chgData name="abhishek rana" userId="S::abhishek18ec003@bnmit.in::deec9e6b-f563-4fc0-aadf-ed0d579c6c4f" providerId="AD" clId="Web-{9D44BF46-F003-12AB-144D-723CAC9C9D58}" dt="2021-05-18T09:46:50.122" v="28" actId="1076"/>
        <pc:sldMkLst>
          <pc:docMk/>
          <pc:sldMk cId="3053755682" sldId="263"/>
        </pc:sldMkLst>
        <pc:spChg chg="add mod">
          <ac:chgData name="abhishek rana" userId="S::abhishek18ec003@bnmit.in::deec9e6b-f563-4fc0-aadf-ed0d579c6c4f" providerId="AD" clId="Web-{9D44BF46-F003-12AB-144D-723CAC9C9D58}" dt="2021-05-18T09:46:28.481" v="25" actId="20577"/>
          <ac:spMkLst>
            <pc:docMk/>
            <pc:sldMk cId="3053755682" sldId="263"/>
            <ac:spMk id="2" creationId="{E8FCF5D6-2EB6-4C6B-B172-0CDA0873955D}"/>
          </ac:spMkLst>
        </pc:spChg>
        <pc:spChg chg="add mod">
          <ac:chgData name="abhishek rana" userId="S::abhishek18ec003@bnmit.in::deec9e6b-f563-4fc0-aadf-ed0d579c6c4f" providerId="AD" clId="Web-{9D44BF46-F003-12AB-144D-723CAC9C9D58}" dt="2021-05-18T09:41:47.208" v="14" actId="1076"/>
          <ac:spMkLst>
            <pc:docMk/>
            <pc:sldMk cId="3053755682" sldId="263"/>
            <ac:spMk id="3" creationId="{569716C8-F53F-4B77-A222-755FE680B7A9}"/>
          </ac:spMkLst>
        </pc:spChg>
        <pc:picChg chg="del">
          <ac:chgData name="abhishek rana" userId="S::abhishek18ec003@bnmit.in::deec9e6b-f563-4fc0-aadf-ed0d579c6c4f" providerId="AD" clId="Web-{9D44BF46-F003-12AB-144D-723CAC9C9D58}" dt="2021-05-18T09:43:27.305" v="20"/>
          <ac:picMkLst>
            <pc:docMk/>
            <pc:sldMk cId="3053755682" sldId="263"/>
            <ac:picMk id="5" creationId="{F3768C51-D834-481A-8FF7-39C7E1BFA323}"/>
          </ac:picMkLst>
        </pc:picChg>
        <pc:picChg chg="del">
          <ac:chgData name="abhishek rana" userId="S::abhishek18ec003@bnmit.in::deec9e6b-f563-4fc0-aadf-ed0d579c6c4f" providerId="AD" clId="Web-{9D44BF46-F003-12AB-144D-723CAC9C9D58}" dt="2021-05-18T09:41:51.865" v="15"/>
          <ac:picMkLst>
            <pc:docMk/>
            <pc:sldMk cId="3053755682" sldId="263"/>
            <ac:picMk id="6" creationId="{E1C703C9-F8A7-49B9-81D3-E26B02B9A9FD}"/>
          </ac:picMkLst>
        </pc:picChg>
        <pc:picChg chg="add mod">
          <ac:chgData name="abhishek rana" userId="S::abhishek18ec003@bnmit.in::deec9e6b-f563-4fc0-aadf-ed0d579c6c4f" providerId="AD" clId="Web-{9D44BF46-F003-12AB-144D-723CAC9C9D58}" dt="2021-05-18T09:44:08.634" v="22" actId="1076"/>
          <ac:picMkLst>
            <pc:docMk/>
            <pc:sldMk cId="3053755682" sldId="263"/>
            <ac:picMk id="7" creationId="{949E9C43-1C65-4827-95EE-62F5DEEEEE66}"/>
          </ac:picMkLst>
        </pc:picChg>
        <pc:picChg chg="add mod">
          <ac:chgData name="abhishek rana" userId="S::abhishek18ec003@bnmit.in::deec9e6b-f563-4fc0-aadf-ed0d579c6c4f" providerId="AD" clId="Web-{9D44BF46-F003-12AB-144D-723CAC9C9D58}" dt="2021-05-18T09:46:50.122" v="28" actId="1076"/>
          <ac:picMkLst>
            <pc:docMk/>
            <pc:sldMk cId="3053755682" sldId="263"/>
            <ac:picMk id="8" creationId="{FE2638E2-D8EC-40DD-A4BC-437B8ED3F229}"/>
          </ac:picMkLst>
        </pc:picChg>
        <pc:picChg chg="add">
          <ac:chgData name="abhishek rana" userId="S::abhishek18ec003@bnmit.in::deec9e6b-f563-4fc0-aadf-ed0d579c6c4f" providerId="AD" clId="Web-{9D44BF46-F003-12AB-144D-723CAC9C9D58}" dt="2021-05-18T09:46:33.216" v="26"/>
          <ac:picMkLst>
            <pc:docMk/>
            <pc:sldMk cId="3053755682" sldId="263"/>
            <ac:picMk id="10" creationId="{56C9CE82-D10C-4C78-AEF8-EACEFBBE0795}"/>
          </ac:picMkLst>
        </pc:picChg>
      </pc:sldChg>
    </pc:docChg>
  </pc:docChgLst>
  <pc:docChgLst>
    <pc:chgData name="abhishek rana" userId="S::abhishek18ec003@bnmit.in::deec9e6b-f563-4fc0-aadf-ed0d579c6c4f" providerId="AD" clId="Web-{C3344CF0-912A-5E11-F682-6DAFF666A6A4}"/>
    <pc:docChg chg="modSld">
      <pc:chgData name="abhishek rana" userId="S::abhishek18ec003@bnmit.in::deec9e6b-f563-4fc0-aadf-ed0d579c6c4f" providerId="AD" clId="Web-{C3344CF0-912A-5E11-F682-6DAFF666A6A4}" dt="2021-05-18T12:49:51.021" v="78"/>
      <pc:docMkLst>
        <pc:docMk/>
      </pc:docMkLst>
      <pc:sldChg chg="addSp delSp modSp">
        <pc:chgData name="abhishek rana" userId="S::abhishek18ec003@bnmit.in::deec9e6b-f563-4fc0-aadf-ed0d579c6c4f" providerId="AD" clId="Web-{C3344CF0-912A-5E11-F682-6DAFF666A6A4}" dt="2021-05-18T12:49:51.021" v="78"/>
        <pc:sldMkLst>
          <pc:docMk/>
          <pc:sldMk cId="3461295878" sldId="259"/>
        </pc:sldMkLst>
        <pc:spChg chg="add del mod">
          <ac:chgData name="abhishek rana" userId="S::abhishek18ec003@bnmit.in::deec9e6b-f563-4fc0-aadf-ed0d579c6c4f" providerId="AD" clId="Web-{C3344CF0-912A-5E11-F682-6DAFF666A6A4}" dt="2021-05-18T12:36:12.512" v="4"/>
          <ac:spMkLst>
            <pc:docMk/>
            <pc:sldMk cId="3461295878" sldId="259"/>
            <ac:spMk id="2" creationId="{8F74D5FC-C970-406A-A5DD-950DA6ADBBDE}"/>
          </ac:spMkLst>
        </pc:spChg>
        <pc:spChg chg="add mod">
          <ac:chgData name="abhishek rana" userId="S::abhishek18ec003@bnmit.in::deec9e6b-f563-4fc0-aadf-ed0d579c6c4f" providerId="AD" clId="Web-{C3344CF0-912A-5E11-F682-6DAFF666A6A4}" dt="2021-05-18T12:49:10.457" v="72" actId="20577"/>
          <ac:spMkLst>
            <pc:docMk/>
            <pc:sldMk cId="3461295878" sldId="259"/>
            <ac:spMk id="3" creationId="{FB13F6A4-D2A0-4ADF-B13B-E1F431343A5D}"/>
          </ac:spMkLst>
        </pc:spChg>
        <pc:spChg chg="mod">
          <ac:chgData name="abhishek rana" userId="S::abhishek18ec003@bnmit.in::deec9e6b-f563-4fc0-aadf-ed0d579c6c4f" providerId="AD" clId="Web-{C3344CF0-912A-5E11-F682-6DAFF666A6A4}" dt="2021-05-18T12:44:05.339" v="61" actId="14100"/>
          <ac:spMkLst>
            <pc:docMk/>
            <pc:sldMk cId="3461295878" sldId="259"/>
            <ac:spMk id="11" creationId="{AB7F55B7-A883-4F77-AF93-0EF5F34CD89C}"/>
          </ac:spMkLst>
        </pc:spChg>
        <pc:picChg chg="add del mod">
          <ac:chgData name="abhishek rana" userId="S::abhishek18ec003@bnmit.in::deec9e6b-f563-4fc0-aadf-ed0d579c6c4f" providerId="AD" clId="Web-{C3344CF0-912A-5E11-F682-6DAFF666A6A4}" dt="2021-05-18T12:49:51.021" v="78"/>
          <ac:picMkLst>
            <pc:docMk/>
            <pc:sldMk cId="3461295878" sldId="259"/>
            <ac:picMk id="5" creationId="{39B9EAB3-AF18-4720-8791-7997118A95C7}"/>
          </ac:picMkLst>
        </pc:picChg>
        <pc:picChg chg="add del mod">
          <ac:chgData name="abhishek rana" userId="S::abhishek18ec003@bnmit.in::deec9e6b-f563-4fc0-aadf-ed0d579c6c4f" providerId="AD" clId="Web-{C3344CF0-912A-5E11-F682-6DAFF666A6A4}" dt="2021-05-18T12:49:50.990" v="77"/>
          <ac:picMkLst>
            <pc:docMk/>
            <pc:sldMk cId="3461295878" sldId="259"/>
            <ac:picMk id="6" creationId="{37407B1F-D02D-4C2E-855A-6EF3767077B3}"/>
          </ac:picMkLst>
        </pc:picChg>
        <pc:picChg chg="add del mod">
          <ac:chgData name="abhishek rana" userId="S::abhishek18ec003@bnmit.in::deec9e6b-f563-4fc0-aadf-ed0d579c6c4f" providerId="AD" clId="Web-{C3344CF0-912A-5E11-F682-6DAFF666A6A4}" dt="2021-05-18T12:49:48.255" v="75"/>
          <ac:picMkLst>
            <pc:docMk/>
            <pc:sldMk cId="3461295878" sldId="259"/>
            <ac:picMk id="10" creationId="{A447165E-DA58-4A28-AE9B-CC672C0AA181}"/>
          </ac:picMkLst>
        </pc:picChg>
      </pc:sldChg>
      <pc:sldChg chg="modSp">
        <pc:chgData name="abhishek rana" userId="S::abhishek18ec003@bnmit.in::deec9e6b-f563-4fc0-aadf-ed0d579c6c4f" providerId="AD" clId="Web-{C3344CF0-912A-5E11-F682-6DAFF666A6A4}" dt="2021-05-18T12:43:52.338" v="59" actId="1076"/>
        <pc:sldMkLst>
          <pc:docMk/>
          <pc:sldMk cId="3053755682" sldId="263"/>
        </pc:sldMkLst>
        <pc:spChg chg="mod">
          <ac:chgData name="abhishek rana" userId="S::abhishek18ec003@bnmit.in::deec9e6b-f563-4fc0-aadf-ed0d579c6c4f" providerId="AD" clId="Web-{C3344CF0-912A-5E11-F682-6DAFF666A6A4}" dt="2021-05-18T12:43:43.854" v="54" actId="20577"/>
          <ac:spMkLst>
            <pc:docMk/>
            <pc:sldMk cId="3053755682" sldId="263"/>
            <ac:spMk id="18" creationId="{8BC8B3CE-14AA-4683-B37E-5BECA0628414}"/>
          </ac:spMkLst>
        </pc:spChg>
        <pc:spChg chg="mod">
          <ac:chgData name="abhishek rana" userId="S::abhishek18ec003@bnmit.in::deec9e6b-f563-4fc0-aadf-ed0d579c6c4f" providerId="AD" clId="Web-{C3344CF0-912A-5E11-F682-6DAFF666A6A4}" dt="2021-05-18T12:43:43.948" v="56" actId="1076"/>
          <ac:spMkLst>
            <pc:docMk/>
            <pc:sldMk cId="3053755682" sldId="263"/>
            <ac:spMk id="20" creationId="{92C88399-67F2-4ED8-89EF-125B61061F42}"/>
          </ac:spMkLst>
        </pc:spChg>
        <pc:spChg chg="mod">
          <ac:chgData name="abhishek rana" userId="S::abhishek18ec003@bnmit.in::deec9e6b-f563-4fc0-aadf-ed0d579c6c4f" providerId="AD" clId="Web-{C3344CF0-912A-5E11-F682-6DAFF666A6A4}" dt="2021-05-18T12:43:52.292" v="58" actId="1076"/>
          <ac:spMkLst>
            <pc:docMk/>
            <pc:sldMk cId="3053755682" sldId="263"/>
            <ac:spMk id="22" creationId="{6962ECEA-96EB-404E-A835-73293BBD56D3}"/>
          </ac:spMkLst>
        </pc:spChg>
        <pc:picChg chg="mod">
          <ac:chgData name="abhishek rana" userId="S::abhishek18ec003@bnmit.in::deec9e6b-f563-4fc0-aadf-ed0d579c6c4f" providerId="AD" clId="Web-{C3344CF0-912A-5E11-F682-6DAFF666A6A4}" dt="2021-05-18T12:43:43.901" v="55" actId="1076"/>
          <ac:picMkLst>
            <pc:docMk/>
            <pc:sldMk cId="3053755682" sldId="263"/>
            <ac:picMk id="14" creationId="{110903FB-CC08-4D65-A587-5CDE8BF0C2E8}"/>
          </ac:picMkLst>
        </pc:picChg>
        <pc:picChg chg="mod">
          <ac:chgData name="abhishek rana" userId="S::abhishek18ec003@bnmit.in::deec9e6b-f563-4fc0-aadf-ed0d579c6c4f" providerId="AD" clId="Web-{C3344CF0-912A-5E11-F682-6DAFF666A6A4}" dt="2021-05-18T12:43:52.338" v="59" actId="1076"/>
          <ac:picMkLst>
            <pc:docMk/>
            <pc:sldMk cId="3053755682" sldId="263"/>
            <ac:picMk id="17" creationId="{663CF8B4-8D98-4236-8676-478F99B6844A}"/>
          </ac:picMkLst>
        </pc:picChg>
      </pc:sldChg>
    </pc:docChg>
  </pc:docChgLst>
  <pc:docChgLst>
    <pc:chgData name="abhishek rana" userId="S::abhishek18ec003@bnmit.in::deec9e6b-f563-4fc0-aadf-ed0d579c6c4f" providerId="AD" clId="Web-{6874D37A-26EF-D8D2-210C-1B516C2FD1D4}"/>
    <pc:docChg chg="modSld">
      <pc:chgData name="abhishek rana" userId="S::abhishek18ec003@bnmit.in::deec9e6b-f563-4fc0-aadf-ed0d579c6c4f" providerId="AD" clId="Web-{6874D37A-26EF-D8D2-210C-1B516C2FD1D4}" dt="2021-05-18T10:36:38.403" v="101" actId="20577"/>
      <pc:docMkLst>
        <pc:docMk/>
      </pc:docMkLst>
      <pc:sldChg chg="addSp delSp modSp">
        <pc:chgData name="abhishek rana" userId="S::abhishek18ec003@bnmit.in::deec9e6b-f563-4fc0-aadf-ed0d579c6c4f" providerId="AD" clId="Web-{6874D37A-26EF-D8D2-210C-1B516C2FD1D4}" dt="2021-05-18T10:34:04.180" v="91" actId="20577"/>
        <pc:sldMkLst>
          <pc:docMk/>
          <pc:sldMk cId="3461295878" sldId="259"/>
        </pc:sldMkLst>
        <pc:spChg chg="del">
          <ac:chgData name="abhishek rana" userId="S::abhishek18ec003@bnmit.in::deec9e6b-f563-4fc0-aadf-ed0d579c6c4f" providerId="AD" clId="Web-{6874D37A-26EF-D8D2-210C-1B516C2FD1D4}" dt="2021-05-18T10:32:19.755" v="73"/>
          <ac:spMkLst>
            <pc:docMk/>
            <pc:sldMk cId="3461295878" sldId="259"/>
            <ac:spMk id="2" creationId="{00000000-0000-0000-0000-000000000000}"/>
          </ac:spMkLst>
        </pc:spChg>
        <pc:spChg chg="del">
          <ac:chgData name="abhishek rana" userId="S::abhishek18ec003@bnmit.in::deec9e6b-f563-4fc0-aadf-ed0d579c6c4f" providerId="AD" clId="Web-{6874D37A-26EF-D8D2-210C-1B516C2FD1D4}" dt="2021-05-18T10:32:19.536" v="72"/>
          <ac:spMkLst>
            <pc:docMk/>
            <pc:sldMk cId="3461295878" sldId="259"/>
            <ac:spMk id="3" creationId="{00000000-0000-0000-0000-000000000000}"/>
          </ac:spMkLst>
        </pc:spChg>
        <pc:spChg chg="add mod">
          <ac:chgData name="abhishek rana" userId="S::abhishek18ec003@bnmit.in::deec9e6b-f563-4fc0-aadf-ed0d579c6c4f" providerId="AD" clId="Web-{6874D37A-26EF-D8D2-210C-1B516C2FD1D4}" dt="2021-05-18T10:34:04.180" v="91" actId="20577"/>
          <ac:spMkLst>
            <pc:docMk/>
            <pc:sldMk cId="3461295878" sldId="259"/>
            <ac:spMk id="6" creationId="{5FA50564-2863-437E-8C72-97AEC94F9343}"/>
          </ac:spMkLst>
        </pc:spChg>
        <pc:picChg chg="mod">
          <ac:chgData name="abhishek rana" userId="S::abhishek18ec003@bnmit.in::deec9e6b-f563-4fc0-aadf-ed0d579c6c4f" providerId="AD" clId="Web-{6874D37A-26EF-D8D2-210C-1B516C2FD1D4}" dt="2021-05-18T10:32:22.911" v="74" actId="1076"/>
          <ac:picMkLst>
            <pc:docMk/>
            <pc:sldMk cId="3461295878" sldId="259"/>
            <ac:picMk id="5" creationId="{868F707B-3B4E-4BBA-993A-C2C74A556F57}"/>
          </ac:picMkLst>
        </pc:picChg>
      </pc:sldChg>
      <pc:sldChg chg="addSp modSp">
        <pc:chgData name="abhishek rana" userId="S::abhishek18ec003@bnmit.in::deec9e6b-f563-4fc0-aadf-ed0d579c6c4f" providerId="AD" clId="Web-{6874D37A-26EF-D8D2-210C-1B516C2FD1D4}" dt="2021-05-18T10:36:38.403" v="101" actId="20577"/>
        <pc:sldMkLst>
          <pc:docMk/>
          <pc:sldMk cId="3053755682" sldId="263"/>
        </pc:sldMkLst>
        <pc:spChg chg="mod">
          <ac:chgData name="abhishek rana" userId="S::abhishek18ec003@bnmit.in::deec9e6b-f563-4fc0-aadf-ed0d579c6c4f" providerId="AD" clId="Web-{6874D37A-26EF-D8D2-210C-1B516C2FD1D4}" dt="2021-05-18T10:35:40.105" v="98" actId="20577"/>
          <ac:spMkLst>
            <pc:docMk/>
            <pc:sldMk cId="3053755682" sldId="263"/>
            <ac:spMk id="2" creationId="{E8FCF5D6-2EB6-4C6B-B172-0CDA0873955D}"/>
          </ac:spMkLst>
        </pc:spChg>
        <pc:spChg chg="mod">
          <ac:chgData name="abhishek rana" userId="S::abhishek18ec003@bnmit.in::deec9e6b-f563-4fc0-aadf-ed0d579c6c4f" providerId="AD" clId="Web-{6874D37A-26EF-D8D2-210C-1B516C2FD1D4}" dt="2021-05-18T10:36:05.574" v="99" actId="20577"/>
          <ac:spMkLst>
            <pc:docMk/>
            <pc:sldMk cId="3053755682" sldId="263"/>
            <ac:spMk id="5" creationId="{D7B95739-E3FF-46E9-AF61-16508B92D89F}"/>
          </ac:spMkLst>
        </pc:spChg>
        <pc:spChg chg="mod">
          <ac:chgData name="abhishek rana" userId="S::abhishek18ec003@bnmit.in::deec9e6b-f563-4fc0-aadf-ed0d579c6c4f" providerId="AD" clId="Web-{6874D37A-26EF-D8D2-210C-1B516C2FD1D4}" dt="2021-05-18T10:08:57.833" v="57" actId="1076"/>
          <ac:spMkLst>
            <pc:docMk/>
            <pc:sldMk cId="3053755682" sldId="263"/>
            <ac:spMk id="6" creationId="{578DC93E-64B5-4331-A88C-777928037A94}"/>
          </ac:spMkLst>
        </pc:spChg>
        <pc:spChg chg="add mod">
          <ac:chgData name="abhishek rana" userId="S::abhishek18ec003@bnmit.in::deec9e6b-f563-4fc0-aadf-ed0d579c6c4f" providerId="AD" clId="Web-{6874D37A-26EF-D8D2-210C-1B516C2FD1D4}" dt="2021-05-18T10:36:38.403" v="101" actId="20577"/>
          <ac:spMkLst>
            <pc:docMk/>
            <pc:sldMk cId="3053755682" sldId="263"/>
            <ac:spMk id="9" creationId="{82561528-1DCF-4EF6-A69A-B022A292BAAD}"/>
          </ac:spMkLst>
        </pc:spChg>
        <pc:spChg chg="add mod">
          <ac:chgData name="abhishek rana" userId="S::abhishek18ec003@bnmit.in::deec9e6b-f563-4fc0-aadf-ed0d579c6c4f" providerId="AD" clId="Web-{6874D37A-26EF-D8D2-210C-1B516C2FD1D4}" dt="2021-05-18T10:35:26.761" v="96" actId="20577"/>
          <ac:spMkLst>
            <pc:docMk/>
            <pc:sldMk cId="3053755682" sldId="263"/>
            <ac:spMk id="10" creationId="{02DF4208-2CCF-411F-893F-EA85DB5AAA86}"/>
          </ac:spMkLst>
        </pc:spChg>
        <pc:picChg chg="add mod">
          <ac:chgData name="abhishek rana" userId="S::abhishek18ec003@bnmit.in::deec9e6b-f563-4fc0-aadf-ed0d579c6c4f" providerId="AD" clId="Web-{6874D37A-26EF-D8D2-210C-1B516C2FD1D4}" dt="2021-05-18T10:07:27.269" v="45" actId="14100"/>
          <ac:picMkLst>
            <pc:docMk/>
            <pc:sldMk cId="3053755682" sldId="263"/>
            <ac:picMk id="7" creationId="{A3963423-1CDF-4D0D-948F-0B241C1C7AF7}"/>
          </ac:picMkLst>
        </pc:picChg>
        <pc:picChg chg="mod">
          <ac:chgData name="abhishek rana" userId="S::abhishek18ec003@bnmit.in::deec9e6b-f563-4fc0-aadf-ed0d579c6c4f" providerId="AD" clId="Web-{6874D37A-26EF-D8D2-210C-1B516C2FD1D4}" dt="2021-05-18T10:07:12.268" v="41" actId="1076"/>
          <ac:picMkLst>
            <pc:docMk/>
            <pc:sldMk cId="3053755682" sldId="263"/>
            <ac:picMk id="8" creationId="{FE2638E2-D8EC-40DD-A4BC-437B8ED3F229}"/>
          </ac:picMkLst>
        </pc:picChg>
      </pc:sldChg>
    </pc:docChg>
  </pc:docChgLst>
  <pc:docChgLst>
    <pc:chgData name="Guest User" userId="S::urn:spo:anon#c3adb1fb4bfe62dfa59eeaa136add0f5beb0439e476ad039984be2cd870dc4cb::" providerId="AD" clId="Web-{466BC24F-AD0B-976F-DB24-44A303234F89}"/>
    <pc:docChg chg="addSld delSld modSld">
      <pc:chgData name="Guest User" userId="S::urn:spo:anon#c3adb1fb4bfe62dfa59eeaa136add0f5beb0439e476ad039984be2cd870dc4cb::" providerId="AD" clId="Web-{466BC24F-AD0B-976F-DB24-44A303234F89}" dt="2021-07-22T06:31:02.112" v="158"/>
      <pc:docMkLst>
        <pc:docMk/>
      </pc:docMkLst>
      <pc:sldChg chg="modSp">
        <pc:chgData name="Guest User" userId="S::urn:spo:anon#c3adb1fb4bfe62dfa59eeaa136add0f5beb0439e476ad039984be2cd870dc4cb::" providerId="AD" clId="Web-{466BC24F-AD0B-976F-DB24-44A303234F89}" dt="2021-07-22T06:13:26.305" v="13" actId="1076"/>
        <pc:sldMkLst>
          <pc:docMk/>
          <pc:sldMk cId="109857222" sldId="256"/>
        </pc:sldMkLst>
        <pc:picChg chg="mod">
          <ac:chgData name="Guest User" userId="S::urn:spo:anon#c3adb1fb4bfe62dfa59eeaa136add0f5beb0439e476ad039984be2cd870dc4cb::" providerId="AD" clId="Web-{466BC24F-AD0B-976F-DB24-44A303234F89}" dt="2021-07-22T06:13:26.305" v="13" actId="1076"/>
          <ac:picMkLst>
            <pc:docMk/>
            <pc:sldMk cId="109857222" sldId="256"/>
            <ac:picMk id="13" creationId="{E07345D0-6813-4C2B-A16D-CBC7A15B7A92}"/>
          </ac:picMkLst>
        </pc:picChg>
      </pc:sldChg>
      <pc:sldChg chg="addSp delSp modSp">
        <pc:chgData name="Guest User" userId="S::urn:spo:anon#c3adb1fb4bfe62dfa59eeaa136add0f5beb0439e476ad039984be2cd870dc4cb::" providerId="AD" clId="Web-{466BC24F-AD0B-976F-DB24-44A303234F89}" dt="2021-07-22T06:23:09.904" v="71"/>
        <pc:sldMkLst>
          <pc:docMk/>
          <pc:sldMk cId="344976688" sldId="264"/>
        </pc:sldMkLst>
        <pc:spChg chg="add del">
          <ac:chgData name="Guest User" userId="S::urn:spo:anon#c3adb1fb4bfe62dfa59eeaa136add0f5beb0439e476ad039984be2cd870dc4cb::" providerId="AD" clId="Web-{466BC24F-AD0B-976F-DB24-44A303234F89}" dt="2021-07-22T06:23:09.904" v="71"/>
          <ac:spMkLst>
            <pc:docMk/>
            <pc:sldMk cId="344976688" sldId="264"/>
            <ac:spMk id="7" creationId="{1EA7A94F-6F2E-4554-9FB2-96A4803810E7}"/>
          </ac:spMkLst>
        </pc:spChg>
        <pc:spChg chg="mod">
          <ac:chgData name="Guest User" userId="S::urn:spo:anon#c3adb1fb4bfe62dfa59eeaa136add0f5beb0439e476ad039984be2cd870dc4cb::" providerId="AD" clId="Web-{466BC24F-AD0B-976F-DB24-44A303234F89}" dt="2021-07-22T05:36:43.331" v="9" actId="20577"/>
          <ac:spMkLst>
            <pc:docMk/>
            <pc:sldMk cId="344976688" sldId="264"/>
            <ac:spMk id="10" creationId="{4B5057CC-16DC-46AD-8992-7DFE80791869}"/>
          </ac:spMkLst>
        </pc:spChg>
        <pc:spChg chg="add del">
          <ac:chgData name="Guest User" userId="S::urn:spo:anon#c3adb1fb4bfe62dfa59eeaa136add0f5beb0439e476ad039984be2cd870dc4cb::" providerId="AD" clId="Web-{466BC24F-AD0B-976F-DB24-44A303234F89}" dt="2021-07-22T06:23:06.217" v="70"/>
          <ac:spMkLst>
            <pc:docMk/>
            <pc:sldMk cId="344976688" sldId="264"/>
            <ac:spMk id="12" creationId="{2A72E426-E17C-4217-BFF9-DEB4E5104CF0}"/>
          </ac:spMkLst>
        </pc:spChg>
      </pc:sldChg>
      <pc:sldChg chg="addSp delSp modSp">
        <pc:chgData name="Guest User" userId="S::urn:spo:anon#c3adb1fb4bfe62dfa59eeaa136add0f5beb0439e476ad039984be2cd870dc4cb::" providerId="AD" clId="Web-{466BC24F-AD0B-976F-DB24-44A303234F89}" dt="2021-07-22T06:19:32.043" v="67" actId="14100"/>
        <pc:sldMkLst>
          <pc:docMk/>
          <pc:sldMk cId="556753469" sldId="270"/>
        </pc:sldMkLst>
        <pc:spChg chg="mod">
          <ac:chgData name="Guest User" userId="S::urn:spo:anon#c3adb1fb4bfe62dfa59eeaa136add0f5beb0439e476ad039984be2cd870dc4cb::" providerId="AD" clId="Web-{466BC24F-AD0B-976F-DB24-44A303234F89}" dt="2021-07-22T06:18:28.261" v="66"/>
          <ac:spMkLst>
            <pc:docMk/>
            <pc:sldMk cId="556753469" sldId="270"/>
            <ac:spMk id="2" creationId="{0D045D0F-4099-425B-9EE8-E47D8A80D335}"/>
          </ac:spMkLst>
        </pc:spChg>
        <pc:spChg chg="mod ord">
          <ac:chgData name="Guest User" userId="S::urn:spo:anon#c3adb1fb4bfe62dfa59eeaa136add0f5beb0439e476ad039984be2cd870dc4cb::" providerId="AD" clId="Web-{466BC24F-AD0B-976F-DB24-44A303234F89}" dt="2021-07-22T06:18:28.261" v="66"/>
          <ac:spMkLst>
            <pc:docMk/>
            <pc:sldMk cId="556753469" sldId="270"/>
            <ac:spMk id="3" creationId="{FC897117-B77F-4B3A-81D8-9066D7428F87}"/>
          </ac:spMkLst>
        </pc:spChg>
        <pc:spChg chg="add del">
          <ac:chgData name="Guest User" userId="S::urn:spo:anon#c3adb1fb4bfe62dfa59eeaa136add0f5beb0439e476ad039984be2cd870dc4cb::" providerId="AD" clId="Web-{466BC24F-AD0B-976F-DB24-44A303234F89}" dt="2021-07-22T06:18:28.261" v="66"/>
          <ac:spMkLst>
            <pc:docMk/>
            <pc:sldMk cId="556753469" sldId="270"/>
            <ac:spMk id="29" creationId="{0671A8AE-40A1-4631-A6B8-581AFF065482}"/>
          </ac:spMkLst>
        </pc:spChg>
        <pc:spChg chg="add del">
          <ac:chgData name="Guest User" userId="S::urn:spo:anon#c3adb1fb4bfe62dfa59eeaa136add0f5beb0439e476ad039984be2cd870dc4cb::" providerId="AD" clId="Web-{466BC24F-AD0B-976F-DB24-44A303234F89}" dt="2021-07-22T06:18:28.261" v="66"/>
          <ac:spMkLst>
            <pc:docMk/>
            <pc:sldMk cId="556753469" sldId="270"/>
            <ac:spMk id="31" creationId="{A44CD100-6267-4E62-AA64-2182A3A6A1C0}"/>
          </ac:spMkLst>
        </pc:spChg>
        <pc:spChg chg="add del">
          <ac:chgData name="Guest User" userId="S::urn:spo:anon#c3adb1fb4bfe62dfa59eeaa136add0f5beb0439e476ad039984be2cd870dc4cb::" providerId="AD" clId="Web-{466BC24F-AD0B-976F-DB24-44A303234F89}" dt="2021-07-22T06:18:28.261" v="66"/>
          <ac:spMkLst>
            <pc:docMk/>
            <pc:sldMk cId="556753469" sldId="270"/>
            <ac:spMk id="82" creationId="{5683D043-25BB-4AC9-8130-641179672614}"/>
          </ac:spMkLst>
        </pc:spChg>
        <pc:spChg chg="add del">
          <ac:chgData name="Guest User" userId="S::urn:spo:anon#c3adb1fb4bfe62dfa59eeaa136add0f5beb0439e476ad039984be2cd870dc4cb::" providerId="AD" clId="Web-{466BC24F-AD0B-976F-DB24-44A303234F89}" dt="2021-07-22T06:18:28.261" v="66"/>
          <ac:spMkLst>
            <pc:docMk/>
            <pc:sldMk cId="556753469" sldId="270"/>
            <ac:spMk id="84" creationId="{AA61CCAC-6875-474C-8E9E-F57ABF078C2B}"/>
          </ac:spMkLst>
        </pc:spChg>
        <pc:spChg chg="mod ord">
          <ac:chgData name="Guest User" userId="S::urn:spo:anon#c3adb1fb4bfe62dfa59eeaa136add0f5beb0439e476ad039984be2cd870dc4cb::" providerId="AD" clId="Web-{466BC24F-AD0B-976F-DB24-44A303234F89}" dt="2021-07-22T06:18:28.261" v="66"/>
          <ac:spMkLst>
            <pc:docMk/>
            <pc:sldMk cId="556753469" sldId="270"/>
            <ac:spMk id="1229" creationId="{AC5B1B57-3476-497F-BD61-3BFDA236C786}"/>
          </ac:spMkLst>
        </pc:spChg>
        <pc:graphicFrameChg chg="mod modGraphic">
          <ac:chgData name="Guest User" userId="S::urn:spo:anon#c3adb1fb4bfe62dfa59eeaa136add0f5beb0439e476ad039984be2cd870dc4cb::" providerId="AD" clId="Web-{466BC24F-AD0B-976F-DB24-44A303234F89}" dt="2021-07-22T06:19:32.043" v="67" actId="14100"/>
          <ac:graphicFrameMkLst>
            <pc:docMk/>
            <pc:sldMk cId="556753469" sldId="270"/>
            <ac:graphicFrameMk id="5" creationId="{8BED3141-AB6E-4F27-AFDC-B3041F6D985F}"/>
          </ac:graphicFrameMkLst>
        </pc:graphicFrameChg>
        <pc:picChg chg="mod">
          <ac:chgData name="Guest User" userId="S::urn:spo:anon#c3adb1fb4bfe62dfa59eeaa136add0f5beb0439e476ad039984be2cd870dc4cb::" providerId="AD" clId="Web-{466BC24F-AD0B-976F-DB24-44A303234F89}" dt="2021-07-22T06:18:28.261" v="66"/>
          <ac:picMkLst>
            <pc:docMk/>
            <pc:sldMk cId="556753469" sldId="270"/>
            <ac:picMk id="4" creationId="{FDF6B86D-644E-4856-A554-0EC5C98FECF5}"/>
          </ac:picMkLst>
        </pc:picChg>
      </pc:sldChg>
      <pc:sldChg chg="addSp modSp new del">
        <pc:chgData name="Guest User" userId="S::urn:spo:anon#c3adb1fb4bfe62dfa59eeaa136add0f5beb0439e476ad039984be2cd870dc4cb::" providerId="AD" clId="Web-{466BC24F-AD0B-976F-DB24-44A303234F89}" dt="2021-07-22T06:31:02.112" v="158"/>
        <pc:sldMkLst>
          <pc:docMk/>
          <pc:sldMk cId="2360285909" sldId="273"/>
        </pc:sldMkLst>
        <pc:spChg chg="add mod">
          <ac:chgData name="Guest User" userId="S::urn:spo:anon#c3adb1fb4bfe62dfa59eeaa136add0f5beb0439e476ad039984be2cd870dc4cb::" providerId="AD" clId="Web-{466BC24F-AD0B-976F-DB24-44A303234F89}" dt="2021-07-22T06:18:00.683" v="60" actId="20577"/>
          <ac:spMkLst>
            <pc:docMk/>
            <pc:sldMk cId="2360285909" sldId="273"/>
            <ac:spMk id="6" creationId="{450017E7-1695-4DB7-9DE3-F4965DF19BCD}"/>
          </ac:spMkLst>
        </pc:spChg>
        <pc:spChg chg="add mod">
          <ac:chgData name="Guest User" userId="S::urn:spo:anon#c3adb1fb4bfe62dfa59eeaa136add0f5beb0439e476ad039984be2cd870dc4cb::" providerId="AD" clId="Web-{466BC24F-AD0B-976F-DB24-44A303234F89}" dt="2021-07-22T06:27:13.875" v="157" actId="20577"/>
          <ac:spMkLst>
            <pc:docMk/>
            <pc:sldMk cId="2360285909" sldId="273"/>
            <ac:spMk id="7" creationId="{2A72E426-E17C-4217-BFF9-DEB4E5104CF0}"/>
          </ac:spMkLst>
        </pc:spChg>
        <pc:picChg chg="add">
          <ac:chgData name="Guest User" userId="S::urn:spo:anon#c3adb1fb4bfe62dfa59eeaa136add0f5beb0439e476ad039984be2cd870dc4cb::" providerId="AD" clId="Web-{466BC24F-AD0B-976F-DB24-44A303234F89}" dt="2021-07-22T06:12:44.867" v="11"/>
          <ac:picMkLst>
            <pc:docMk/>
            <pc:sldMk cId="2360285909" sldId="273"/>
            <ac:picMk id="5" creationId="{00E85B16-3EB0-4E60-A023-B4A6175E6257}"/>
          </ac:picMkLst>
        </pc:picChg>
      </pc:sldChg>
    </pc:docChg>
  </pc:docChgLst>
  <pc:docChgLst>
    <pc:chgData name="Guest User" userId="S::urn:spo:anon#c3adb1fb4bfe62dfa59eeaa136add0f5beb0439e476ad039984be2cd870dc4cb::" providerId="AD" clId="Web-{2B1DBAFD-E85D-41C8-BB09-75B31AA3B491}"/>
    <pc:docChg chg="modSld">
      <pc:chgData name="Guest User" userId="S::urn:spo:anon#c3adb1fb4bfe62dfa59eeaa136add0f5beb0439e476ad039984be2cd870dc4cb::" providerId="AD" clId="Web-{2B1DBAFD-E85D-41C8-BB09-75B31AA3B491}" dt="2021-05-18T09:43:43.971" v="173" actId="1076"/>
      <pc:docMkLst>
        <pc:docMk/>
      </pc:docMkLst>
      <pc:sldChg chg="modSp">
        <pc:chgData name="Guest User" userId="S::urn:spo:anon#c3adb1fb4bfe62dfa59eeaa136add0f5beb0439e476ad039984be2cd870dc4cb::" providerId="AD" clId="Web-{2B1DBAFD-E85D-41C8-BB09-75B31AA3B491}" dt="2021-05-18T08:57:10.979" v="89" actId="20577"/>
        <pc:sldMkLst>
          <pc:docMk/>
          <pc:sldMk cId="109857222" sldId="256"/>
        </pc:sldMkLst>
        <pc:spChg chg="mod">
          <ac:chgData name="Guest User" userId="S::urn:spo:anon#c3adb1fb4bfe62dfa59eeaa136add0f5beb0439e476ad039984be2cd870dc4cb::" providerId="AD" clId="Web-{2B1DBAFD-E85D-41C8-BB09-75B31AA3B491}" dt="2021-05-18T08:57:10.979" v="89" actId="20577"/>
          <ac:spMkLst>
            <pc:docMk/>
            <pc:sldMk cId="109857222" sldId="256"/>
            <ac:spMk id="2" creationId="{00000000-0000-0000-0000-000000000000}"/>
          </ac:spMkLst>
        </pc:spChg>
        <pc:spChg chg="mod">
          <ac:chgData name="Guest User" userId="S::urn:spo:anon#c3adb1fb4bfe62dfa59eeaa136add0f5beb0439e476ad039984be2cd870dc4cb::" providerId="AD" clId="Web-{2B1DBAFD-E85D-41C8-BB09-75B31AA3B491}" dt="2021-05-18T08:56:12.226" v="70" actId="20577"/>
          <ac:spMkLst>
            <pc:docMk/>
            <pc:sldMk cId="109857222" sldId="256"/>
            <ac:spMk id="3" creationId="{00000000-0000-0000-0000-000000000000}"/>
          </ac:spMkLst>
        </pc:spChg>
        <pc:picChg chg="mod">
          <ac:chgData name="Guest User" userId="S::urn:spo:anon#c3adb1fb4bfe62dfa59eeaa136add0f5beb0439e476ad039984be2cd870dc4cb::" providerId="AD" clId="Web-{2B1DBAFD-E85D-41C8-BB09-75B31AA3B491}" dt="2021-05-18T08:53:52.812" v="62" actId="1076"/>
          <ac:picMkLst>
            <pc:docMk/>
            <pc:sldMk cId="109857222" sldId="256"/>
            <ac:picMk id="4" creationId="{FDF6B86D-644E-4856-A554-0EC5C98FECF5}"/>
          </ac:picMkLst>
        </pc:picChg>
      </pc:sldChg>
      <pc:sldChg chg="addSp delSp modSp">
        <pc:chgData name="Guest User" userId="S::urn:spo:anon#c3adb1fb4bfe62dfa59eeaa136add0f5beb0439e476ad039984be2cd870dc4cb::" providerId="AD" clId="Web-{2B1DBAFD-E85D-41C8-BB09-75B31AA3B491}" dt="2021-05-18T09:43:43.971" v="173" actId="1076"/>
        <pc:sldMkLst>
          <pc:docMk/>
          <pc:sldMk cId="459713410" sldId="258"/>
        </pc:sldMkLst>
        <pc:spChg chg="mod">
          <ac:chgData name="Guest User" userId="S::urn:spo:anon#c3adb1fb4bfe62dfa59eeaa136add0f5beb0439e476ad039984be2cd870dc4cb::" providerId="AD" clId="Web-{2B1DBAFD-E85D-41C8-BB09-75B31AA3B491}" dt="2021-05-18T09:00:49.852" v="113" actId="20577"/>
          <ac:spMkLst>
            <pc:docMk/>
            <pc:sldMk cId="459713410" sldId="258"/>
            <ac:spMk id="2" creationId="{00000000-0000-0000-0000-000000000000}"/>
          </ac:spMkLst>
        </pc:spChg>
        <pc:spChg chg="mod">
          <ac:chgData name="Guest User" userId="S::urn:spo:anon#c3adb1fb4bfe62dfa59eeaa136add0f5beb0439e476ad039984be2cd870dc4cb::" providerId="AD" clId="Web-{2B1DBAFD-E85D-41C8-BB09-75B31AA3B491}" dt="2021-05-18T09:38:36.968" v="171" actId="20577"/>
          <ac:spMkLst>
            <pc:docMk/>
            <pc:sldMk cId="459713410" sldId="258"/>
            <ac:spMk id="3" creationId="{00000000-0000-0000-0000-000000000000}"/>
          </ac:spMkLst>
        </pc:spChg>
        <pc:picChg chg="mod">
          <ac:chgData name="Guest User" userId="S::urn:spo:anon#c3adb1fb4bfe62dfa59eeaa136add0f5beb0439e476ad039984be2cd870dc4cb::" providerId="AD" clId="Web-{2B1DBAFD-E85D-41C8-BB09-75B31AA3B491}" dt="2021-05-18T08:57:50.247" v="103" actId="1076"/>
          <ac:picMkLst>
            <pc:docMk/>
            <pc:sldMk cId="459713410" sldId="258"/>
            <ac:picMk id="4" creationId="{FDF6B86D-644E-4856-A554-0EC5C98FECF5}"/>
          </ac:picMkLst>
        </pc:picChg>
        <pc:picChg chg="mod">
          <ac:chgData name="Guest User" userId="S::urn:spo:anon#c3adb1fb4bfe62dfa59eeaa136add0f5beb0439e476ad039984be2cd870dc4cb::" providerId="AD" clId="Web-{2B1DBAFD-E85D-41C8-BB09-75B31AA3B491}" dt="2021-05-18T09:01:04.431" v="115" actId="1076"/>
          <ac:picMkLst>
            <pc:docMk/>
            <pc:sldMk cId="459713410" sldId="258"/>
            <ac:picMk id="5" creationId="{7E4180DC-F3F1-469A-88B6-B8C5DA372D50}"/>
          </ac:picMkLst>
        </pc:picChg>
        <pc:picChg chg="add del mod">
          <ac:chgData name="Guest User" userId="S::urn:spo:anon#c3adb1fb4bfe62dfa59eeaa136add0f5beb0439e476ad039984be2cd870dc4cb::" providerId="AD" clId="Web-{2B1DBAFD-E85D-41C8-BB09-75B31AA3B491}" dt="2021-05-18T09:21:40.643" v="133"/>
          <ac:picMkLst>
            <pc:docMk/>
            <pc:sldMk cId="459713410" sldId="258"/>
            <ac:picMk id="6" creationId="{02ADC67A-17CD-4685-9E8F-826A2AF5A8D1}"/>
          </ac:picMkLst>
        </pc:picChg>
        <pc:picChg chg="add mod">
          <ac:chgData name="Guest User" userId="S::urn:spo:anon#c3adb1fb4bfe62dfa59eeaa136add0f5beb0439e476ad039984be2cd870dc4cb::" providerId="AD" clId="Web-{2B1DBAFD-E85D-41C8-BB09-75B31AA3B491}" dt="2021-05-18T09:24:00.480" v="142" actId="1076"/>
          <ac:picMkLst>
            <pc:docMk/>
            <pc:sldMk cId="459713410" sldId="258"/>
            <ac:picMk id="7" creationId="{82DD67E1-7435-46B9-8517-F89C83177E7A}"/>
          </ac:picMkLst>
        </pc:picChg>
        <pc:picChg chg="mod">
          <ac:chgData name="Guest User" userId="S::urn:spo:anon#c3adb1fb4bfe62dfa59eeaa136add0f5beb0439e476ad039984be2cd870dc4cb::" providerId="AD" clId="Web-{2B1DBAFD-E85D-41C8-BB09-75B31AA3B491}" dt="2021-05-18T09:43:43.971" v="173" actId="1076"/>
          <ac:picMkLst>
            <pc:docMk/>
            <pc:sldMk cId="459713410" sldId="258"/>
            <ac:picMk id="8" creationId="{465C9FF2-9C44-4ECE-810D-8E30505A83E1}"/>
          </ac:picMkLst>
        </pc:picChg>
      </pc:sldChg>
      <pc:sldChg chg="addSp modSp">
        <pc:chgData name="Guest User" userId="S::urn:spo:anon#c3adb1fb4bfe62dfa59eeaa136add0f5beb0439e476ad039984be2cd870dc4cb::" providerId="AD" clId="Web-{2B1DBAFD-E85D-41C8-BB09-75B31AA3B491}" dt="2021-05-18T09:12:44.018" v="131" actId="1076"/>
        <pc:sldMkLst>
          <pc:docMk/>
          <pc:sldMk cId="3461295878" sldId="259"/>
        </pc:sldMkLst>
        <pc:picChg chg="add mod">
          <ac:chgData name="Guest User" userId="S::urn:spo:anon#c3adb1fb4bfe62dfa59eeaa136add0f5beb0439e476ad039984be2cd870dc4cb::" providerId="AD" clId="Web-{2B1DBAFD-E85D-41C8-BB09-75B31AA3B491}" dt="2021-05-18T09:12:44.018" v="131" actId="1076"/>
          <ac:picMkLst>
            <pc:docMk/>
            <pc:sldMk cId="3461295878" sldId="259"/>
            <ac:picMk id="5" creationId="{868F707B-3B4E-4BBA-993A-C2C74A556F57}"/>
          </ac:picMkLst>
        </pc:picChg>
      </pc:sldChg>
    </pc:docChg>
  </pc:docChgLst>
  <pc:docChgLst>
    <pc:chgData name="Guest User" userId="S::urn:spo:anon#c3adb1fb4bfe62dfa59eeaa136add0f5beb0439e476ad039984be2cd870dc4cb::" providerId="AD" clId="Web-{6756C99F-9030-0000-907C-A192849E2666}"/>
    <pc:docChg chg="modSld">
      <pc:chgData name="Guest User" userId="S::urn:spo:anon#c3adb1fb4bfe62dfa59eeaa136add0f5beb0439e476ad039984be2cd870dc4cb::" providerId="AD" clId="Web-{6756C99F-9030-0000-907C-A192849E2666}" dt="2021-05-19T06:05:47.827" v="2" actId="20577"/>
      <pc:docMkLst>
        <pc:docMk/>
      </pc:docMkLst>
      <pc:sldChg chg="modSp">
        <pc:chgData name="Guest User" userId="S::urn:spo:anon#c3adb1fb4bfe62dfa59eeaa136add0f5beb0439e476ad039984be2cd870dc4cb::" providerId="AD" clId="Web-{6756C99F-9030-0000-907C-A192849E2666}" dt="2021-05-19T06:05:47.827" v="2" actId="20577"/>
        <pc:sldMkLst>
          <pc:docMk/>
          <pc:sldMk cId="109857222" sldId="256"/>
        </pc:sldMkLst>
        <pc:spChg chg="mod">
          <ac:chgData name="Guest User" userId="S::urn:spo:anon#c3adb1fb4bfe62dfa59eeaa136add0f5beb0439e476ad039984be2cd870dc4cb::" providerId="AD" clId="Web-{6756C99F-9030-0000-907C-A192849E2666}" dt="2021-05-19T06:05:47.827" v="2" actId="20577"/>
          <ac:spMkLst>
            <pc:docMk/>
            <pc:sldMk cId="109857222" sldId="256"/>
            <ac:spMk id="8" creationId="{8ADB27D9-794D-4E24-9D16-D364712387E0}"/>
          </ac:spMkLst>
        </pc:spChg>
      </pc:sldChg>
    </pc:docChg>
  </pc:docChgLst>
  <pc:docChgLst>
    <pc:chgData name="dhruv kumar singh" userId="S::dhruv18ec032@bnmit.in::dbaabd16-f729-47bf-95d4-d711000df148" providerId="AD" clId="Web-{986C3DF7-A3B4-5E36-F57F-ADA39067BE10}"/>
    <pc:docChg chg="modSld modMainMaster">
      <pc:chgData name="dhruv kumar singh" userId="S::dhruv18ec032@bnmit.in::dbaabd16-f729-47bf-95d4-d711000df148" providerId="AD" clId="Web-{986C3DF7-A3B4-5E36-F57F-ADA39067BE10}" dt="2021-05-19T07:30:53.242" v="283" actId="1076"/>
      <pc:docMkLst>
        <pc:docMk/>
      </pc:docMkLst>
      <pc:sldChg chg="addSp modSp">
        <pc:chgData name="dhruv kumar singh" userId="S::dhruv18ec032@bnmit.in::dbaabd16-f729-47bf-95d4-d711000df148" providerId="AD" clId="Web-{986C3DF7-A3B4-5E36-F57F-ADA39067BE10}" dt="2021-05-19T07:30:53.242" v="283" actId="1076"/>
        <pc:sldMkLst>
          <pc:docMk/>
          <pc:sldMk cId="109857222" sldId="256"/>
        </pc:sldMkLst>
        <pc:spChg chg="mod">
          <ac:chgData name="dhruv kumar singh" userId="S::dhruv18ec032@bnmit.in::dbaabd16-f729-47bf-95d4-d711000df148" providerId="AD" clId="Web-{986C3DF7-A3B4-5E36-F57F-ADA39067BE10}" dt="2021-05-19T04:59:12.784" v="179" actId="1076"/>
          <ac:spMkLst>
            <pc:docMk/>
            <pc:sldMk cId="109857222" sldId="256"/>
            <ac:spMk id="2" creationId="{00000000-0000-0000-0000-000000000000}"/>
          </ac:spMkLst>
        </pc:spChg>
        <pc:spChg chg="mod">
          <ac:chgData name="dhruv kumar singh" userId="S::dhruv18ec032@bnmit.in::dbaabd16-f729-47bf-95d4-d711000df148" providerId="AD" clId="Web-{986C3DF7-A3B4-5E36-F57F-ADA39067BE10}" dt="2021-05-19T04:59:46.442" v="190" actId="1076"/>
          <ac:spMkLst>
            <pc:docMk/>
            <pc:sldMk cId="109857222" sldId="256"/>
            <ac:spMk id="3" creationId="{00000000-0000-0000-0000-000000000000}"/>
          </ac:spMkLst>
        </pc:spChg>
        <pc:spChg chg="mod">
          <ac:chgData name="dhruv kumar singh" userId="S::dhruv18ec032@bnmit.in::dbaabd16-f729-47bf-95d4-d711000df148" providerId="AD" clId="Web-{986C3DF7-A3B4-5E36-F57F-ADA39067BE10}" dt="2021-05-19T07:11:47.952" v="269" actId="1076"/>
          <ac:spMkLst>
            <pc:docMk/>
            <pc:sldMk cId="109857222" sldId="256"/>
            <ac:spMk id="6" creationId="{9C5B1103-B50C-45B1-BCFB-68221C0A2F06}"/>
          </ac:spMkLst>
        </pc:spChg>
        <pc:spChg chg="add mod">
          <ac:chgData name="dhruv kumar singh" userId="S::dhruv18ec032@bnmit.in::dbaabd16-f729-47bf-95d4-d711000df148" providerId="AD" clId="Web-{986C3DF7-A3B4-5E36-F57F-ADA39067BE10}" dt="2021-05-19T07:30:53.242" v="283" actId="1076"/>
          <ac:spMkLst>
            <pc:docMk/>
            <pc:sldMk cId="109857222" sldId="256"/>
            <ac:spMk id="8" creationId="{8ADB27D9-794D-4E24-9D16-D364712387E0}"/>
          </ac:spMkLst>
        </pc:spChg>
        <pc:spChg chg="add mod">
          <ac:chgData name="dhruv kumar singh" userId="S::dhruv18ec032@bnmit.in::dbaabd16-f729-47bf-95d4-d711000df148" providerId="AD" clId="Web-{986C3DF7-A3B4-5E36-F57F-ADA39067BE10}" dt="2021-05-19T07:11:41.374" v="268" actId="1076"/>
          <ac:spMkLst>
            <pc:docMk/>
            <pc:sldMk cId="109857222" sldId="256"/>
            <ac:spMk id="9" creationId="{BC1ACB63-69EC-427F-9344-3E9B20A99976}"/>
          </ac:spMkLst>
        </pc:spChg>
        <pc:spChg chg="add mod">
          <ac:chgData name="dhruv kumar singh" userId="S::dhruv18ec032@bnmit.in::dbaabd16-f729-47bf-95d4-d711000df148" providerId="AD" clId="Web-{986C3DF7-A3B4-5E36-F57F-ADA39067BE10}" dt="2021-05-19T07:12:07.468" v="271"/>
          <ac:spMkLst>
            <pc:docMk/>
            <pc:sldMk cId="109857222" sldId="256"/>
            <ac:spMk id="10" creationId="{F4C8B184-C0EE-45D0-B4DF-A82851786C46}"/>
          </ac:spMkLst>
        </pc:spChg>
      </pc:sldChg>
      <pc:sldChg chg="addSp modSp">
        <pc:chgData name="dhruv kumar singh" userId="S::dhruv18ec032@bnmit.in::dbaabd16-f729-47bf-95d4-d711000df148" providerId="AD" clId="Web-{986C3DF7-A3B4-5E36-F57F-ADA39067BE10}" dt="2021-05-19T07:14:28.660" v="280" actId="1076"/>
        <pc:sldMkLst>
          <pc:docMk/>
          <pc:sldMk cId="459713410" sldId="258"/>
        </pc:sldMkLst>
        <pc:spChg chg="add mod">
          <ac:chgData name="dhruv kumar singh" userId="S::dhruv18ec032@bnmit.in::dbaabd16-f729-47bf-95d4-d711000df148" providerId="AD" clId="Web-{986C3DF7-A3B4-5E36-F57F-ADA39067BE10}" dt="2021-05-19T07:14:28.660" v="280" actId="1076"/>
          <ac:spMkLst>
            <pc:docMk/>
            <pc:sldMk cId="459713410" sldId="258"/>
            <ac:spMk id="5" creationId="{FB6B92AF-F32C-441E-B279-675ED66E3269}"/>
          </ac:spMkLst>
        </pc:spChg>
        <pc:spChg chg="add mod">
          <ac:chgData name="dhruv kumar singh" userId="S::dhruv18ec032@bnmit.in::dbaabd16-f729-47bf-95d4-d711000df148" providerId="AD" clId="Web-{986C3DF7-A3B4-5E36-F57F-ADA39067BE10}" dt="2021-05-19T07:12:14.468" v="272"/>
          <ac:spMkLst>
            <pc:docMk/>
            <pc:sldMk cId="459713410" sldId="258"/>
            <ac:spMk id="6" creationId="{C283E48A-B6D0-45EA-8D54-EBCE73CD2ACD}"/>
          </ac:spMkLst>
        </pc:spChg>
      </pc:sldChg>
      <pc:sldChg chg="addSp modSp">
        <pc:chgData name="dhruv kumar singh" userId="S::dhruv18ec032@bnmit.in::dbaabd16-f729-47bf-95d4-d711000df148" providerId="AD" clId="Web-{986C3DF7-A3B4-5E36-F57F-ADA39067BE10}" dt="2021-05-19T07:12:58.282" v="275" actId="1076"/>
        <pc:sldMkLst>
          <pc:docMk/>
          <pc:sldMk cId="3461295878" sldId="259"/>
        </pc:sldMkLst>
        <pc:spChg chg="add mod">
          <ac:chgData name="dhruv kumar singh" userId="S::dhruv18ec032@bnmit.in::dbaabd16-f729-47bf-95d4-d711000df148" providerId="AD" clId="Web-{986C3DF7-A3B4-5E36-F57F-ADA39067BE10}" dt="2021-05-19T07:12:58.282" v="275" actId="1076"/>
          <ac:spMkLst>
            <pc:docMk/>
            <pc:sldMk cId="3461295878" sldId="259"/>
            <ac:spMk id="6" creationId="{871678FD-88B3-4B89-B572-7E7DAF48B555}"/>
          </ac:spMkLst>
        </pc:spChg>
        <pc:spChg chg="add mod">
          <ac:chgData name="dhruv kumar singh" userId="S::dhruv18ec032@bnmit.in::dbaabd16-f729-47bf-95d4-d711000df148" providerId="AD" clId="Web-{986C3DF7-A3B4-5E36-F57F-ADA39067BE10}" dt="2021-05-19T07:12:14.468" v="272"/>
          <ac:spMkLst>
            <pc:docMk/>
            <pc:sldMk cId="3461295878" sldId="259"/>
            <ac:spMk id="7" creationId="{7EBA7DCB-9B48-4B61-A667-BB851C7365FF}"/>
          </ac:spMkLst>
        </pc:spChg>
        <pc:spChg chg="mod">
          <ac:chgData name="dhruv kumar singh" userId="S::dhruv18ec032@bnmit.in::dbaabd16-f729-47bf-95d4-d711000df148" providerId="AD" clId="Web-{986C3DF7-A3B4-5E36-F57F-ADA39067BE10}" dt="2021-05-19T04:47:05.342" v="0" actId="1076"/>
          <ac:spMkLst>
            <pc:docMk/>
            <pc:sldMk cId="3461295878" sldId="259"/>
            <ac:spMk id="11" creationId="{AB7F55B7-A883-4F77-AF93-0EF5F34CD89C}"/>
          </ac:spMkLst>
        </pc:spChg>
      </pc:sldChg>
      <pc:sldChg chg="addSp modSp">
        <pc:chgData name="dhruv kumar singh" userId="S::dhruv18ec032@bnmit.in::dbaabd16-f729-47bf-95d4-d711000df148" providerId="AD" clId="Web-{986C3DF7-A3B4-5E36-F57F-ADA39067BE10}" dt="2021-05-19T07:14:21.613" v="279" actId="1076"/>
        <pc:sldMkLst>
          <pc:docMk/>
          <pc:sldMk cId="1683058649" sldId="260"/>
        </pc:sldMkLst>
        <pc:spChg chg="add mod">
          <ac:chgData name="dhruv kumar singh" userId="S::dhruv18ec032@bnmit.in::dbaabd16-f729-47bf-95d4-d711000df148" providerId="AD" clId="Web-{986C3DF7-A3B4-5E36-F57F-ADA39067BE10}" dt="2021-05-19T07:14:21.613" v="279" actId="1076"/>
          <ac:spMkLst>
            <pc:docMk/>
            <pc:sldMk cId="1683058649" sldId="260"/>
            <ac:spMk id="6" creationId="{89B856EB-3985-4867-AB5C-C414933C8025}"/>
          </ac:spMkLst>
        </pc:spChg>
        <pc:spChg chg="add mod">
          <ac:chgData name="dhruv kumar singh" userId="S::dhruv18ec032@bnmit.in::dbaabd16-f729-47bf-95d4-d711000df148" providerId="AD" clId="Web-{986C3DF7-A3B4-5E36-F57F-ADA39067BE10}" dt="2021-05-19T07:12:14.468" v="272"/>
          <ac:spMkLst>
            <pc:docMk/>
            <pc:sldMk cId="1683058649" sldId="260"/>
            <ac:spMk id="7" creationId="{960CDBF1-6215-4C84-9A51-30BD50C81A47}"/>
          </ac:spMkLst>
        </pc:spChg>
      </pc:sldChg>
      <pc:sldChg chg="addSp modSp">
        <pc:chgData name="dhruv kumar singh" userId="S::dhruv18ec032@bnmit.in::dbaabd16-f729-47bf-95d4-d711000df148" providerId="AD" clId="Web-{986C3DF7-A3B4-5E36-F57F-ADA39067BE10}" dt="2021-05-19T07:14:14.503" v="278" actId="1076"/>
        <pc:sldMkLst>
          <pc:docMk/>
          <pc:sldMk cId="2085440146" sldId="262"/>
        </pc:sldMkLst>
        <pc:spChg chg="add mod">
          <ac:chgData name="dhruv kumar singh" userId="S::dhruv18ec032@bnmit.in::dbaabd16-f729-47bf-95d4-d711000df148" providerId="AD" clId="Web-{986C3DF7-A3B4-5E36-F57F-ADA39067BE10}" dt="2021-05-19T07:14:14.503" v="278" actId="1076"/>
          <ac:spMkLst>
            <pc:docMk/>
            <pc:sldMk cId="2085440146" sldId="262"/>
            <ac:spMk id="2" creationId="{3C028483-04E7-4A89-BD4D-BD998B4F2EA2}"/>
          </ac:spMkLst>
        </pc:spChg>
        <pc:spChg chg="add mod">
          <ac:chgData name="dhruv kumar singh" userId="S::dhruv18ec032@bnmit.in::dbaabd16-f729-47bf-95d4-d711000df148" providerId="AD" clId="Web-{986C3DF7-A3B4-5E36-F57F-ADA39067BE10}" dt="2021-05-19T07:12:14.468" v="272"/>
          <ac:spMkLst>
            <pc:docMk/>
            <pc:sldMk cId="2085440146" sldId="262"/>
            <ac:spMk id="6" creationId="{3C5AF3D9-F25C-4B76-B195-2C8246597482}"/>
          </ac:spMkLst>
        </pc:spChg>
      </pc:sldChg>
      <pc:sldChg chg="addSp modSp">
        <pc:chgData name="dhruv kumar singh" userId="S::dhruv18ec032@bnmit.in::dbaabd16-f729-47bf-95d4-d711000df148" providerId="AD" clId="Web-{986C3DF7-A3B4-5E36-F57F-ADA39067BE10}" dt="2021-05-19T07:13:10.283" v="276" actId="1076"/>
        <pc:sldMkLst>
          <pc:docMk/>
          <pc:sldMk cId="3053755682" sldId="263"/>
        </pc:sldMkLst>
        <pc:spChg chg="mod">
          <ac:chgData name="dhruv kumar singh" userId="S::dhruv18ec032@bnmit.in::dbaabd16-f729-47bf-95d4-d711000df148" providerId="AD" clId="Web-{986C3DF7-A3B4-5E36-F57F-ADA39067BE10}" dt="2021-05-19T04:47:20.670" v="3" actId="1076"/>
          <ac:spMkLst>
            <pc:docMk/>
            <pc:sldMk cId="3053755682" sldId="263"/>
            <ac:spMk id="2" creationId="{E8FCF5D6-2EB6-4C6B-B172-0CDA0873955D}"/>
          </ac:spMkLst>
        </pc:spChg>
        <pc:spChg chg="add mod">
          <ac:chgData name="dhruv kumar singh" userId="S::dhruv18ec032@bnmit.in::dbaabd16-f729-47bf-95d4-d711000df148" providerId="AD" clId="Web-{986C3DF7-A3B4-5E36-F57F-ADA39067BE10}" dt="2021-05-19T07:13:10.283" v="276" actId="1076"/>
          <ac:spMkLst>
            <pc:docMk/>
            <pc:sldMk cId="3053755682" sldId="263"/>
            <ac:spMk id="5" creationId="{E923FE6D-EEEB-4987-A4B2-49259F59E58C}"/>
          </ac:spMkLst>
        </pc:spChg>
        <pc:spChg chg="add mod">
          <ac:chgData name="dhruv kumar singh" userId="S::dhruv18ec032@bnmit.in::dbaabd16-f729-47bf-95d4-d711000df148" providerId="AD" clId="Web-{986C3DF7-A3B4-5E36-F57F-ADA39067BE10}" dt="2021-05-19T07:12:14.468" v="272"/>
          <ac:spMkLst>
            <pc:docMk/>
            <pc:sldMk cId="3053755682" sldId="263"/>
            <ac:spMk id="6" creationId="{34907345-DCEB-41A9-9A57-02A7D2417C57}"/>
          </ac:spMkLst>
        </pc:spChg>
        <pc:spChg chg="mod">
          <ac:chgData name="dhruv kumar singh" userId="S::dhruv18ec032@bnmit.in::dbaabd16-f729-47bf-95d4-d711000df148" providerId="AD" clId="Web-{986C3DF7-A3B4-5E36-F57F-ADA39067BE10}" dt="2021-05-19T04:47:57.968" v="5" actId="1076"/>
          <ac:spMkLst>
            <pc:docMk/>
            <pc:sldMk cId="3053755682" sldId="263"/>
            <ac:spMk id="11" creationId="{37188069-7E0E-4C32-986C-3E8AF2983E46}"/>
          </ac:spMkLst>
        </pc:spChg>
        <pc:spChg chg="mod">
          <ac:chgData name="dhruv kumar singh" userId="S::dhruv18ec032@bnmit.in::dbaabd16-f729-47bf-95d4-d711000df148" providerId="AD" clId="Web-{986C3DF7-A3B4-5E36-F57F-ADA39067BE10}" dt="2021-05-19T04:47:15.686" v="2" actId="1076"/>
          <ac:spMkLst>
            <pc:docMk/>
            <pc:sldMk cId="3053755682" sldId="263"/>
            <ac:spMk id="18" creationId="{8BC8B3CE-14AA-4683-B37E-5BECA0628414}"/>
          </ac:spMkLst>
        </pc:spChg>
      </pc:sldChg>
      <pc:sldChg chg="addSp modSp">
        <pc:chgData name="dhruv kumar singh" userId="S::dhruv18ec032@bnmit.in::dbaabd16-f729-47bf-95d4-d711000df148" providerId="AD" clId="Web-{986C3DF7-A3B4-5E36-F57F-ADA39067BE10}" dt="2021-05-19T07:14:07.987" v="277" actId="1076"/>
        <pc:sldMkLst>
          <pc:docMk/>
          <pc:sldMk cId="344976688" sldId="264"/>
        </pc:sldMkLst>
        <pc:spChg chg="add mod">
          <ac:chgData name="dhruv kumar singh" userId="S::dhruv18ec032@bnmit.in::dbaabd16-f729-47bf-95d4-d711000df148" providerId="AD" clId="Web-{986C3DF7-A3B4-5E36-F57F-ADA39067BE10}" dt="2021-05-19T07:14:07.987" v="277" actId="1076"/>
          <ac:spMkLst>
            <pc:docMk/>
            <pc:sldMk cId="344976688" sldId="264"/>
            <ac:spMk id="2" creationId="{0D045D0F-4099-425B-9EE8-E47D8A80D335}"/>
          </ac:spMkLst>
        </pc:spChg>
        <pc:spChg chg="add mod">
          <ac:chgData name="dhruv kumar singh" userId="S::dhruv18ec032@bnmit.in::dbaabd16-f729-47bf-95d4-d711000df148" providerId="AD" clId="Web-{986C3DF7-A3B4-5E36-F57F-ADA39067BE10}" dt="2021-05-19T07:12:14.468" v="272"/>
          <ac:spMkLst>
            <pc:docMk/>
            <pc:sldMk cId="344976688" sldId="264"/>
            <ac:spMk id="3" creationId="{FC897117-B77F-4B3A-81D8-9066D7428F87}"/>
          </ac:spMkLst>
        </pc:spChg>
      </pc:sldChg>
      <pc:sldChg chg="addSp modSp">
        <pc:chgData name="dhruv kumar singh" userId="S::dhruv18ec032@bnmit.in::dbaabd16-f729-47bf-95d4-d711000df148" providerId="AD" clId="Web-{986C3DF7-A3B4-5E36-F57F-ADA39067BE10}" dt="2021-05-19T07:12:44.751" v="274" actId="1076"/>
        <pc:sldMkLst>
          <pc:docMk/>
          <pc:sldMk cId="824539378" sldId="266"/>
        </pc:sldMkLst>
        <pc:spChg chg="add mod">
          <ac:chgData name="dhruv kumar singh" userId="S::dhruv18ec032@bnmit.in::dbaabd16-f729-47bf-95d4-d711000df148" providerId="AD" clId="Web-{986C3DF7-A3B4-5E36-F57F-ADA39067BE10}" dt="2021-05-19T07:12:44.751" v="274" actId="1076"/>
          <ac:spMkLst>
            <pc:docMk/>
            <pc:sldMk cId="824539378" sldId="266"/>
            <ac:spMk id="2" creationId="{67706CAD-6A57-4DBD-9C1C-4E5060F3BB21}"/>
          </ac:spMkLst>
        </pc:spChg>
        <pc:spChg chg="add mod">
          <ac:chgData name="dhruv kumar singh" userId="S::dhruv18ec032@bnmit.in::dbaabd16-f729-47bf-95d4-d711000df148" providerId="AD" clId="Web-{986C3DF7-A3B4-5E36-F57F-ADA39067BE10}" dt="2021-05-19T07:12:14.468" v="272"/>
          <ac:spMkLst>
            <pc:docMk/>
            <pc:sldMk cId="824539378" sldId="266"/>
            <ac:spMk id="5" creationId="{D8E00284-F4A3-46E3-B612-C5282FE8B167}"/>
          </ac:spMkLst>
        </pc:spChg>
        <pc:spChg chg="mod">
          <ac:chgData name="dhruv kumar singh" userId="S::dhruv18ec032@bnmit.in::dbaabd16-f729-47bf-95d4-d711000df148" providerId="AD" clId="Web-{986C3DF7-A3B4-5E36-F57F-ADA39067BE10}" dt="2021-05-19T04:48:21.813" v="7" actId="1076"/>
          <ac:spMkLst>
            <pc:docMk/>
            <pc:sldMk cId="824539378" sldId="266"/>
            <ac:spMk id="6" creationId="{B026EAC1-DD10-48F2-8835-8042C936F058}"/>
          </ac:spMkLst>
        </pc:spChg>
        <pc:spChg chg="mod">
          <ac:chgData name="dhruv kumar singh" userId="S::dhruv18ec032@bnmit.in::dbaabd16-f729-47bf-95d4-d711000df148" providerId="AD" clId="Web-{986C3DF7-A3B4-5E36-F57F-ADA39067BE10}" dt="2021-05-19T04:48:32.063" v="8" actId="1076"/>
          <ac:spMkLst>
            <pc:docMk/>
            <pc:sldMk cId="824539378" sldId="266"/>
            <ac:spMk id="7" creationId="{C2E040FF-E6EB-4CE7-98B5-67F58A207489}"/>
          </ac:spMkLst>
        </pc:spChg>
        <pc:spChg chg="mod">
          <ac:chgData name="dhruv kumar singh" userId="S::dhruv18ec032@bnmit.in::dbaabd16-f729-47bf-95d4-d711000df148" providerId="AD" clId="Web-{986C3DF7-A3B4-5E36-F57F-ADA39067BE10}" dt="2021-05-19T04:48:11.969" v="6" actId="1076"/>
          <ac:spMkLst>
            <pc:docMk/>
            <pc:sldMk cId="824539378" sldId="266"/>
            <ac:spMk id="11" creationId="{AB7F55B7-A883-4F77-AF93-0EF5F34CD89C}"/>
          </ac:spMkLst>
        </pc:spChg>
      </pc:sldChg>
      <pc:sldChg chg="addSp delSp modSp">
        <pc:chgData name="dhruv kumar singh" userId="S::dhruv18ec032@bnmit.in::dbaabd16-f729-47bf-95d4-d711000df148" providerId="AD" clId="Web-{986C3DF7-A3B4-5E36-F57F-ADA39067BE10}" dt="2021-05-19T07:12:34.657" v="273" actId="1076"/>
        <pc:sldMkLst>
          <pc:docMk/>
          <pc:sldMk cId="3375103028" sldId="267"/>
        </pc:sldMkLst>
        <pc:spChg chg="add del mod">
          <ac:chgData name="dhruv kumar singh" userId="S::dhruv18ec032@bnmit.in::dbaabd16-f729-47bf-95d4-d711000df148" providerId="AD" clId="Web-{986C3DF7-A3B4-5E36-F57F-ADA39067BE10}" dt="2021-05-19T04:55:59.560" v="173"/>
          <ac:spMkLst>
            <pc:docMk/>
            <pc:sldMk cId="3375103028" sldId="267"/>
            <ac:spMk id="3" creationId="{7F159368-F1EC-4EEF-A90C-D8015F95CD63}"/>
          </ac:spMkLst>
        </pc:spChg>
        <pc:spChg chg="add mod">
          <ac:chgData name="dhruv kumar singh" userId="S::dhruv18ec032@bnmit.in::dbaabd16-f729-47bf-95d4-d711000df148" providerId="AD" clId="Web-{986C3DF7-A3B4-5E36-F57F-ADA39067BE10}" dt="2021-05-19T07:12:34.657" v="273" actId="1076"/>
          <ac:spMkLst>
            <pc:docMk/>
            <pc:sldMk cId="3375103028" sldId="267"/>
            <ac:spMk id="3" creationId="{E6C0969B-E38F-467E-A401-9354A72BD8AB}"/>
          </ac:spMkLst>
        </pc:spChg>
        <pc:spChg chg="mod">
          <ac:chgData name="dhruv kumar singh" userId="S::dhruv18ec032@bnmit.in::dbaabd16-f729-47bf-95d4-d711000df148" providerId="AD" clId="Web-{986C3DF7-A3B4-5E36-F57F-ADA39067BE10}" dt="2021-05-19T04:57:43.344" v="175" actId="20577"/>
          <ac:spMkLst>
            <pc:docMk/>
            <pc:sldMk cId="3375103028" sldId="267"/>
            <ac:spMk id="5" creationId="{BEDC1584-2BDC-440A-A8A2-40FF2D7D1909}"/>
          </ac:spMkLst>
        </pc:spChg>
        <pc:spChg chg="add mod">
          <ac:chgData name="dhruv kumar singh" userId="S::dhruv18ec032@bnmit.in::dbaabd16-f729-47bf-95d4-d711000df148" providerId="AD" clId="Web-{986C3DF7-A3B4-5E36-F57F-ADA39067BE10}" dt="2021-05-19T07:12:14.468" v="272"/>
          <ac:spMkLst>
            <pc:docMk/>
            <pc:sldMk cId="3375103028" sldId="267"/>
            <ac:spMk id="6" creationId="{26D304FB-319A-40E7-A014-470E4A30BD98}"/>
          </ac:spMkLst>
        </pc:spChg>
        <pc:spChg chg="add del mod">
          <ac:chgData name="dhruv kumar singh" userId="S::dhruv18ec032@bnmit.in::dbaabd16-f729-47bf-95d4-d711000df148" providerId="AD" clId="Web-{986C3DF7-A3B4-5E36-F57F-ADA39067BE10}" dt="2021-05-19T04:55:53.091" v="172"/>
          <ac:spMkLst>
            <pc:docMk/>
            <pc:sldMk cId="3375103028" sldId="267"/>
            <ac:spMk id="6" creationId="{881EC3D7-0F13-44BE-93A5-56EA85655D14}"/>
          </ac:spMkLst>
        </pc:spChg>
      </pc:sldChg>
      <pc:sldMasterChg chg="modSp mod modSldLayout">
        <pc:chgData name="dhruv kumar singh" userId="S::dhruv18ec032@bnmit.in::dbaabd16-f729-47bf-95d4-d711000df148" providerId="AD" clId="Web-{986C3DF7-A3B4-5E36-F57F-ADA39067BE10}" dt="2021-05-19T07:12:14.468" v="272"/>
        <pc:sldMasterMkLst>
          <pc:docMk/>
          <pc:sldMasterMk cId="2089929260" sldId="2147483752"/>
        </pc:sldMasterMkLst>
        <pc:spChg chg="mod">
          <ac:chgData name="dhruv kumar singh" userId="S::dhruv18ec032@bnmit.in::dbaabd16-f729-47bf-95d4-d711000df148" providerId="AD" clId="Web-{986C3DF7-A3B4-5E36-F57F-ADA39067BE10}" dt="2021-05-19T07:12:14.468" v="272"/>
          <ac:spMkLst>
            <pc:docMk/>
            <pc:sldMasterMk cId="2089929260" sldId="2147483752"/>
            <ac:spMk id="5" creationId="{2CFDA4B5-E797-42FC-8B7A-2294DF24A3D9}"/>
          </ac:spMkLst>
        </pc:sp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1333947554" sldId="2147483753"/>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1333947554" sldId="2147483753"/>
              <ac:spMk id="5" creationId="{C636BBC7-EB9B-4B36-88E9-DBF65D270E02}"/>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2911799082" sldId="2147483754"/>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2911799082" sldId="2147483754"/>
              <ac:spMk id="5" creationId="{2AD2029B-6646-4DBF-A302-76A513FC64DB}"/>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1458636818" sldId="2147483755"/>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1458636818" sldId="2147483755"/>
              <ac:spMk id="5" creationId="{56E7DF3F-C51A-4DB1-9FCE-E3E0D8E92572}"/>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3919327111" sldId="2147483756"/>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3919327111" sldId="2147483756"/>
              <ac:spMk id="6" creationId="{961E5057-693B-4E10-958E-0ABE79FEC705}"/>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3091180759" sldId="2147483757"/>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3091180759" sldId="2147483757"/>
              <ac:spMk id="8" creationId="{454070D5-9B7B-47FC-9F75-F6AD9607452E}"/>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1946631978" sldId="2147483758"/>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1946631978" sldId="2147483758"/>
              <ac:spMk id="4" creationId="{6B87B83E-E23E-42DE-876D-F55908A97DC6}"/>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358149813" sldId="2147483759"/>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358149813" sldId="2147483759"/>
              <ac:spMk id="3" creationId="{A5FC3464-F026-4C77-9441-55ECA5054D50}"/>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978209450" sldId="2147483760"/>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978209450" sldId="2147483760"/>
              <ac:spMk id="6" creationId="{02BC39C3-81EB-4828-9AD3-2F1FAC521E63}"/>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3552974159" sldId="2147483761"/>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3552974159" sldId="2147483761"/>
              <ac:spMk id="6" creationId="{D4FA8D36-8865-48E7-8249-ED729A5F709D}"/>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2117010172" sldId="2147483762"/>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2117010172" sldId="2147483762"/>
              <ac:spMk id="5" creationId="{513019EB-9C2B-4833-B72A-147694159727}"/>
            </ac:spMkLst>
          </pc:spChg>
        </pc:sldLayoutChg>
        <pc:sldLayoutChg chg="modSp mod">
          <pc:chgData name="dhruv kumar singh" userId="S::dhruv18ec032@bnmit.in::dbaabd16-f729-47bf-95d4-d711000df148" providerId="AD" clId="Web-{986C3DF7-A3B4-5E36-F57F-ADA39067BE10}" dt="2021-05-19T07:12:14.468" v="272"/>
          <pc:sldLayoutMkLst>
            <pc:docMk/>
            <pc:sldMasterMk cId="2089929260" sldId="2147483752"/>
            <pc:sldLayoutMk cId="4014978643" sldId="2147483763"/>
          </pc:sldLayoutMkLst>
          <pc:spChg chg="mod">
            <ac:chgData name="dhruv kumar singh" userId="S::dhruv18ec032@bnmit.in::dbaabd16-f729-47bf-95d4-d711000df148" providerId="AD" clId="Web-{986C3DF7-A3B4-5E36-F57F-ADA39067BE10}" dt="2021-05-19T07:12:14.468" v="272"/>
            <ac:spMkLst>
              <pc:docMk/>
              <pc:sldMasterMk cId="2089929260" sldId="2147483752"/>
              <pc:sldLayoutMk cId="4014978643" sldId="2147483763"/>
              <ac:spMk id="5" creationId="{7548A135-AEE9-4483-957E-3D143318DD0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CE0F5-912A-4AD9-9B77-14D9763BED8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B6E4BE9E-FB2D-4597-8CE4-B8AE1057875C}">
      <dgm:prSet phldr="0"/>
      <dgm:spPr/>
      <dgm:t>
        <a:bodyPr/>
        <a:lstStyle/>
        <a:p>
          <a:r>
            <a:rPr lang="en-US" b="1">
              <a:latin typeface="Arial Black"/>
            </a:rPr>
            <a:t>Import essential libraries</a:t>
          </a:r>
        </a:p>
      </dgm:t>
    </dgm:pt>
    <dgm:pt modelId="{6B6B7B30-A13E-4815-81A5-0D344B3F4AB0}" type="parTrans" cxnId="{B656E69C-F9C1-4558-A205-E0BB70997C6A}">
      <dgm:prSet/>
      <dgm:spPr/>
    </dgm:pt>
    <dgm:pt modelId="{502E8B4B-E0FB-4900-AA38-5A37B4EC8DFF}" type="sibTrans" cxnId="{B656E69C-F9C1-4558-A205-E0BB70997C6A}">
      <dgm:prSet/>
      <dgm:spPr/>
    </dgm:pt>
    <dgm:pt modelId="{15093114-399F-4F05-AB89-D9932FBC3DB6}">
      <dgm:prSet phldr="0"/>
      <dgm:spPr/>
      <dgm:t>
        <a:bodyPr/>
        <a:lstStyle/>
        <a:p>
          <a:pPr rtl="0"/>
          <a:r>
            <a:rPr lang="en-US" b="1">
              <a:latin typeface="Arial Black"/>
            </a:rPr>
            <a:t>Create Data-Frame</a:t>
          </a:r>
        </a:p>
      </dgm:t>
    </dgm:pt>
    <dgm:pt modelId="{84879DC7-024B-4979-820D-D6B3D0DF9C8C}" type="parTrans" cxnId="{F367118C-E7C0-4BF4-A968-898E6108B875}">
      <dgm:prSet/>
      <dgm:spPr/>
    </dgm:pt>
    <dgm:pt modelId="{CDF9F5DA-C398-43DD-B43E-E9D882F07149}" type="sibTrans" cxnId="{F367118C-E7C0-4BF4-A968-898E6108B875}">
      <dgm:prSet/>
      <dgm:spPr/>
    </dgm:pt>
    <dgm:pt modelId="{9E781083-1E30-4812-A2A4-95264B199F20}">
      <dgm:prSet phldr="0"/>
      <dgm:spPr/>
      <dgm:t>
        <a:bodyPr/>
        <a:lstStyle/>
        <a:p>
          <a:pPr algn="l" rtl="0"/>
          <a:r>
            <a:rPr lang="en-US" b="1">
              <a:latin typeface="Arial Black"/>
            </a:rPr>
            <a:t>Data Visualization  </a:t>
          </a:r>
        </a:p>
      </dgm:t>
    </dgm:pt>
    <dgm:pt modelId="{AF3405B7-D70E-4371-9DED-2D27E94E49DC}" type="parTrans" cxnId="{11CA3B61-706B-43B3-BDDE-F95C6FCFFBAD}">
      <dgm:prSet/>
      <dgm:spPr/>
    </dgm:pt>
    <dgm:pt modelId="{2CAD1570-D02C-462C-8A4C-468D4A6FBEA0}" type="sibTrans" cxnId="{11CA3B61-706B-43B3-BDDE-F95C6FCFFBAD}">
      <dgm:prSet/>
      <dgm:spPr/>
    </dgm:pt>
    <dgm:pt modelId="{AB2412E1-188F-4DD3-A949-9751BEA633F8}">
      <dgm:prSet phldr="0"/>
      <dgm:spPr/>
      <dgm:t>
        <a:bodyPr/>
        <a:lstStyle/>
        <a:p>
          <a:pPr algn="l" rtl="0"/>
          <a:r>
            <a:rPr lang="en-US" b="1">
              <a:latin typeface="Arial Black"/>
            </a:rPr>
            <a:t> </a:t>
          </a:r>
          <a:r>
            <a:rPr lang="en-US" b="1" u="sng">
              <a:solidFill>
                <a:schemeClr val="bg1">
                  <a:lumMod val="95000"/>
                </a:schemeClr>
              </a:solidFill>
              <a:latin typeface="Arial Black"/>
              <a:hlinkClick xmlns:r="http://schemas.openxmlformats.org/officeDocument/2006/relationships" r:id="" action="ppaction://noaction">
                <a:extLst>
                  <a:ext uri="{A12FA001-AC4F-418D-AE19-62706E023703}">
                    <ahyp:hlinkClr xmlns:ahyp="http://schemas.microsoft.com/office/drawing/2018/hyperlinkcolor" val="tx"/>
                  </a:ext>
                </a:extLst>
              </a:hlinkClick>
            </a:rPr>
            <a:t>Feature Scaling</a:t>
          </a:r>
        </a:p>
      </dgm:t>
    </dgm:pt>
    <dgm:pt modelId="{8D9D5436-34DE-4A42-9C5F-50F5ABE28778}" type="parTrans" cxnId="{07EE60BF-518F-4A2E-8709-A25B2CDE1A74}">
      <dgm:prSet/>
      <dgm:spPr/>
    </dgm:pt>
    <dgm:pt modelId="{0B828480-7A15-4346-8AAC-5A46667FFD9A}" type="sibTrans" cxnId="{07EE60BF-518F-4A2E-8709-A25B2CDE1A74}">
      <dgm:prSet/>
      <dgm:spPr/>
    </dgm:pt>
    <dgm:pt modelId="{1712C216-34A4-45BD-B4CE-9B8D5E928148}">
      <dgm:prSet phldr="0"/>
      <dgm:spPr/>
      <dgm:t>
        <a:bodyPr/>
        <a:lstStyle/>
        <a:p>
          <a:pPr algn="l" rtl="0"/>
          <a:r>
            <a:rPr lang="en-US" b="1">
              <a:latin typeface="Arial Black"/>
            </a:rPr>
            <a:t>Machine Learning Model Building</a:t>
          </a:r>
        </a:p>
      </dgm:t>
    </dgm:pt>
    <dgm:pt modelId="{34AE8A28-F10F-46B5-AC21-7DB8CEB70852}" type="parTrans" cxnId="{869C34B2-4D32-46F3-B74A-914916AAFCEE}">
      <dgm:prSet/>
      <dgm:spPr/>
    </dgm:pt>
    <dgm:pt modelId="{C21F40E6-ACCE-4AEF-9B5B-61FDBA1B9296}" type="sibTrans" cxnId="{869C34B2-4D32-46F3-B74A-914916AAFCEE}">
      <dgm:prSet/>
      <dgm:spPr/>
    </dgm:pt>
    <dgm:pt modelId="{76584D0D-AB89-4212-9454-352C1967DF92}">
      <dgm:prSet phldr="0"/>
      <dgm:spPr/>
      <dgm:t>
        <a:bodyPr/>
        <a:lstStyle/>
        <a:p>
          <a:pPr algn="l" rtl="0"/>
          <a:r>
            <a:rPr lang="en-US" b="1">
              <a:latin typeface="Arial Black"/>
            </a:rPr>
            <a:t>Support vector Classifier</a:t>
          </a:r>
        </a:p>
      </dgm:t>
    </dgm:pt>
    <dgm:pt modelId="{E4C39EE9-BEC4-445E-BB9D-16E1DDA79DDC}" type="parTrans" cxnId="{D8710397-681A-4B6A-A24B-575F079A7230}">
      <dgm:prSet/>
      <dgm:spPr/>
    </dgm:pt>
    <dgm:pt modelId="{2AD89C30-D9DC-40FC-8B80-6876B4DC52D9}" type="sibTrans" cxnId="{D8710397-681A-4B6A-A24B-575F079A7230}">
      <dgm:prSet/>
      <dgm:spPr/>
    </dgm:pt>
    <dgm:pt modelId="{CCCF45B1-B61E-455D-8B91-B9CCF3391523}">
      <dgm:prSet phldr="0"/>
      <dgm:spPr/>
      <dgm:t>
        <a:bodyPr/>
        <a:lstStyle/>
        <a:p>
          <a:pPr algn="l" rtl="0"/>
          <a:r>
            <a:rPr lang="en-US" b="1">
              <a:latin typeface="Arial Black"/>
            </a:rPr>
            <a:t>Logistic Regression</a:t>
          </a:r>
        </a:p>
      </dgm:t>
    </dgm:pt>
    <dgm:pt modelId="{0DC10B81-84E1-479A-97B3-202D3567A13E}" type="parTrans" cxnId="{7C671FAF-F855-4328-A13D-5859F626066F}">
      <dgm:prSet/>
      <dgm:spPr/>
    </dgm:pt>
    <dgm:pt modelId="{B3FD2884-74E5-4AD6-85E8-0E84741D6462}" type="sibTrans" cxnId="{7C671FAF-F855-4328-A13D-5859F626066F}">
      <dgm:prSet/>
      <dgm:spPr/>
    </dgm:pt>
    <dgm:pt modelId="{8AB72D65-B415-488B-8D5F-1F9DE7377F08}">
      <dgm:prSet phldr="0"/>
      <dgm:spPr/>
      <dgm:t>
        <a:bodyPr/>
        <a:lstStyle/>
        <a:p>
          <a:pPr algn="l" rtl="0"/>
          <a:r>
            <a:rPr lang="en-US" b="1">
              <a:latin typeface="Arial Black"/>
            </a:rPr>
            <a:t>K – Nearest Neighbor Classifier</a:t>
          </a:r>
        </a:p>
      </dgm:t>
    </dgm:pt>
    <dgm:pt modelId="{94CDDB97-6D1B-4B80-B00A-ECD9B2FE5B01}" type="parTrans" cxnId="{CF50304F-0DF6-4DF1-8CB0-2D6DCD712EA0}">
      <dgm:prSet/>
      <dgm:spPr/>
    </dgm:pt>
    <dgm:pt modelId="{0F2BF842-04EB-4F0A-BE53-9320D276593D}" type="sibTrans" cxnId="{CF50304F-0DF6-4DF1-8CB0-2D6DCD712EA0}">
      <dgm:prSet/>
      <dgm:spPr/>
    </dgm:pt>
    <dgm:pt modelId="{23634DF4-EE5F-446B-91A6-6B9FF86D9C27}">
      <dgm:prSet phldr="0"/>
      <dgm:spPr/>
      <dgm:t>
        <a:bodyPr/>
        <a:lstStyle/>
        <a:p>
          <a:pPr algn="l" rtl="0"/>
          <a:r>
            <a:rPr lang="en-US" b="1">
              <a:latin typeface="Arial Black"/>
            </a:rPr>
            <a:t>Naive Bayes Classifier</a:t>
          </a:r>
        </a:p>
      </dgm:t>
    </dgm:pt>
    <dgm:pt modelId="{2F2EB512-146E-4933-AD2F-905D079A1388}" type="parTrans" cxnId="{7DE82E54-C76A-475C-915B-A5547E53B2D7}">
      <dgm:prSet/>
      <dgm:spPr/>
    </dgm:pt>
    <dgm:pt modelId="{45E61A56-0E4E-41FF-9CF4-78B91BBC6CB4}" type="sibTrans" cxnId="{7DE82E54-C76A-475C-915B-A5547E53B2D7}">
      <dgm:prSet/>
      <dgm:spPr/>
    </dgm:pt>
    <dgm:pt modelId="{3D866790-768F-4CE8-AE2F-E0F0486FFE66}">
      <dgm:prSet phldr="0"/>
      <dgm:spPr/>
      <dgm:t>
        <a:bodyPr/>
        <a:lstStyle/>
        <a:p>
          <a:pPr algn="l" rtl="0"/>
          <a:r>
            <a:rPr lang="en-US" b="1">
              <a:latin typeface="Arial Black"/>
            </a:rPr>
            <a:t>Decision Tree Classifier</a:t>
          </a:r>
        </a:p>
      </dgm:t>
    </dgm:pt>
    <dgm:pt modelId="{3AA3EC69-711B-417F-85AD-1BA96ADD20CB}" type="parTrans" cxnId="{3FE619A3-3822-4EE2-9BE9-5CBD5EFEFF24}">
      <dgm:prSet/>
      <dgm:spPr/>
    </dgm:pt>
    <dgm:pt modelId="{B53719EF-FC11-45FB-8F00-5FA33C719A83}" type="sibTrans" cxnId="{3FE619A3-3822-4EE2-9BE9-5CBD5EFEFF24}">
      <dgm:prSet/>
      <dgm:spPr/>
    </dgm:pt>
    <dgm:pt modelId="{82D51C03-192E-45D5-819C-83A53790A8EE}">
      <dgm:prSet phldr="0"/>
      <dgm:spPr/>
      <dgm:t>
        <a:bodyPr/>
        <a:lstStyle/>
        <a:p>
          <a:pPr algn="l" rtl="0"/>
          <a:r>
            <a:rPr lang="en-US" b="1">
              <a:latin typeface="Arial Black"/>
            </a:rPr>
            <a:t>Random Forest Classifier</a:t>
          </a:r>
        </a:p>
      </dgm:t>
    </dgm:pt>
    <dgm:pt modelId="{D81D453D-BFE6-4675-AD83-09CC3803EEFB}" type="parTrans" cxnId="{59BC0D8B-3ED2-4B82-AA9D-7361F6809911}">
      <dgm:prSet/>
      <dgm:spPr/>
    </dgm:pt>
    <dgm:pt modelId="{19E09093-3A73-42AC-AEF8-56171FCFC7B4}" type="sibTrans" cxnId="{59BC0D8B-3ED2-4B82-AA9D-7361F6809911}">
      <dgm:prSet/>
      <dgm:spPr/>
    </dgm:pt>
    <dgm:pt modelId="{4950431A-C472-44C4-AA97-BD7A928F048D}">
      <dgm:prSet phldr="0"/>
      <dgm:spPr/>
      <dgm:t>
        <a:bodyPr/>
        <a:lstStyle/>
        <a:p>
          <a:pPr rtl="0"/>
          <a:r>
            <a:rPr lang="en-US" b="1">
              <a:latin typeface="Arial Black"/>
            </a:rPr>
            <a:t>AdaBoost Classifier</a:t>
          </a:r>
        </a:p>
      </dgm:t>
    </dgm:pt>
    <dgm:pt modelId="{D1CC2EF1-F97A-44B0-9A28-2D5C2263B98C}" type="parTrans" cxnId="{1992155D-366E-4A87-ADD7-818B8A3CEAAE}">
      <dgm:prSet/>
      <dgm:spPr/>
    </dgm:pt>
    <dgm:pt modelId="{F130EE6E-59AE-478B-9EF5-0301F4B452DB}" type="sibTrans" cxnId="{1992155D-366E-4A87-ADD7-818B8A3CEAAE}">
      <dgm:prSet/>
      <dgm:spPr/>
    </dgm:pt>
    <dgm:pt modelId="{52F11519-25F8-4E06-ABAA-87AEC6648C90}">
      <dgm:prSet phldr="0"/>
      <dgm:spPr/>
      <dgm:t>
        <a:bodyPr/>
        <a:lstStyle/>
        <a:p>
          <a:pPr rtl="0"/>
          <a:r>
            <a:rPr lang="en-US" b="1">
              <a:latin typeface="Arial Black"/>
            </a:rPr>
            <a:t>XGBoost Classifier</a:t>
          </a:r>
        </a:p>
      </dgm:t>
    </dgm:pt>
    <dgm:pt modelId="{B5FD0650-F330-4BC8-8C12-FB8917A35AD9}" type="parTrans" cxnId="{060AAFE8-ABC6-4BA9-B6B3-CA93B66AF670}">
      <dgm:prSet/>
      <dgm:spPr/>
    </dgm:pt>
    <dgm:pt modelId="{9BA8FA64-DFE9-47FB-9EBB-516889FA0A81}" type="sibTrans" cxnId="{060AAFE8-ABC6-4BA9-B6B3-CA93B66AF670}">
      <dgm:prSet/>
      <dgm:spPr/>
    </dgm:pt>
    <dgm:pt modelId="{542DC3C8-1A17-4652-9E77-F4CAF56646F0}">
      <dgm:prSet phldr="0"/>
      <dgm:spPr/>
      <dgm:t>
        <a:bodyPr/>
        <a:lstStyle/>
        <a:p>
          <a:pPr rtl="0"/>
          <a:r>
            <a:rPr lang="en-US" b="1">
              <a:latin typeface="Arial Black"/>
            </a:rPr>
            <a:t>Confusion Matrix</a:t>
          </a:r>
        </a:p>
      </dgm:t>
    </dgm:pt>
    <dgm:pt modelId="{D792787C-0122-4A2D-922B-3B41DD7CE732}" type="parTrans" cxnId="{C6D34BF4-D0A9-4DE5-98F2-65527377008B}">
      <dgm:prSet/>
      <dgm:spPr/>
    </dgm:pt>
    <dgm:pt modelId="{9F9833CF-44BC-4FC7-817A-4E781F2B71E1}" type="sibTrans" cxnId="{C6D34BF4-D0A9-4DE5-98F2-65527377008B}">
      <dgm:prSet/>
      <dgm:spPr/>
    </dgm:pt>
    <dgm:pt modelId="{EC8BA646-8B8B-4AC9-8FC9-0F97089D4AB7}">
      <dgm:prSet phldr="0"/>
      <dgm:spPr/>
      <dgm:t>
        <a:bodyPr/>
        <a:lstStyle/>
        <a:p>
          <a:pPr rtl="0"/>
          <a:r>
            <a:rPr lang="en-US" b="1">
              <a:latin typeface="Arial Black"/>
            </a:rPr>
            <a:t>Save XGBoost Classifier model using Pickel</a:t>
          </a:r>
          <a:endParaRPr lang="en-US">
            <a:latin typeface="Arial Black"/>
          </a:endParaRPr>
        </a:p>
      </dgm:t>
    </dgm:pt>
    <dgm:pt modelId="{78AC694E-1C3C-4F54-8C38-F0B7D1246D7B}" type="parTrans" cxnId="{FE1FB4D6-8742-4CBF-BFD0-E753932203DA}">
      <dgm:prSet/>
      <dgm:spPr/>
    </dgm:pt>
    <dgm:pt modelId="{6E22EA28-7C65-4762-B6E1-171C169EA44A}" type="sibTrans" cxnId="{FE1FB4D6-8742-4CBF-BFD0-E753932203DA}">
      <dgm:prSet/>
      <dgm:spPr/>
    </dgm:pt>
    <dgm:pt modelId="{CC4241AD-B277-4EAB-96F3-DC67F8836B28}">
      <dgm:prSet phldr="0"/>
      <dgm:spPr/>
      <dgm:t>
        <a:bodyPr/>
        <a:lstStyle/>
        <a:p>
          <a:r>
            <a:rPr lang="en-US" b="1">
              <a:latin typeface="Arial Black"/>
            </a:rPr>
            <a:t>Split Data-Frame in Train and Test</a:t>
          </a:r>
          <a:endParaRPr lang="en-GB"/>
        </a:p>
      </dgm:t>
    </dgm:pt>
    <dgm:pt modelId="{21DE9BEA-911D-4FFD-AA61-4F1109A35149}" type="parTrans" cxnId="{773747AA-C39A-40B3-8935-C5D90BADFC3F}">
      <dgm:prSet/>
      <dgm:spPr/>
    </dgm:pt>
    <dgm:pt modelId="{3B446E40-1770-4D3B-8033-ACFAF529A616}" type="sibTrans" cxnId="{773747AA-C39A-40B3-8935-C5D90BADFC3F}">
      <dgm:prSet/>
      <dgm:spPr/>
    </dgm:pt>
    <dgm:pt modelId="{4273C935-6B6A-4EC1-A61A-26212DBEAB2D}">
      <dgm:prSet phldr="0"/>
      <dgm:spPr/>
      <dgm:t>
        <a:bodyPr/>
        <a:lstStyle/>
        <a:p>
          <a:pPr rtl="0"/>
          <a:r>
            <a:rPr lang="en-US" b="1">
              <a:latin typeface="Calibri"/>
              <a:cs typeface="Calibri"/>
            </a:rPr>
            <a:t>Load breast cancer dataset &amp; explore</a:t>
          </a:r>
        </a:p>
      </dgm:t>
    </dgm:pt>
    <dgm:pt modelId="{E2D933DD-02C9-4400-88E6-96FAF6E1E7B0}" type="parTrans" cxnId="{80B60723-3507-464B-A419-DD32DB578342}">
      <dgm:prSet/>
      <dgm:spPr/>
    </dgm:pt>
    <dgm:pt modelId="{28AD6170-7D9C-46CE-8AF5-0CEE4B96359D}" type="sibTrans" cxnId="{80B60723-3507-464B-A419-DD32DB578342}">
      <dgm:prSet/>
      <dgm:spPr/>
    </dgm:pt>
    <dgm:pt modelId="{E48764EB-58B4-423E-B7C7-77EA9A7A49F4}" type="pres">
      <dgm:prSet presAssocID="{033CE0F5-912A-4AD9-9B77-14D9763BED80}" presName="Name0" presStyleCnt="0">
        <dgm:presLayoutVars>
          <dgm:dir/>
          <dgm:resizeHandles/>
        </dgm:presLayoutVars>
      </dgm:prSet>
      <dgm:spPr/>
    </dgm:pt>
    <dgm:pt modelId="{20C9E1DE-6B11-481B-9DDD-4E451BA42134}" type="pres">
      <dgm:prSet presAssocID="{B6E4BE9E-FB2D-4597-8CE4-B8AE1057875C}" presName="compNode" presStyleCnt="0"/>
      <dgm:spPr/>
    </dgm:pt>
    <dgm:pt modelId="{B93271C5-3DEE-4E35-A506-143E2B1E8FEA}" type="pres">
      <dgm:prSet presAssocID="{B6E4BE9E-FB2D-4597-8CE4-B8AE1057875C}" presName="dummyConnPt" presStyleCnt="0"/>
      <dgm:spPr/>
    </dgm:pt>
    <dgm:pt modelId="{57B7BCBF-3F95-454F-AD27-1F7083652722}" type="pres">
      <dgm:prSet presAssocID="{B6E4BE9E-FB2D-4597-8CE4-B8AE1057875C}" presName="node" presStyleLbl="node1" presStyleIdx="0" presStyleCnt="17">
        <dgm:presLayoutVars>
          <dgm:bulletEnabled val="1"/>
        </dgm:presLayoutVars>
      </dgm:prSet>
      <dgm:spPr/>
    </dgm:pt>
    <dgm:pt modelId="{A3B8372F-01F1-4882-A0AA-73DD968110F7}" type="pres">
      <dgm:prSet presAssocID="{502E8B4B-E0FB-4900-AA38-5A37B4EC8DFF}" presName="sibTrans" presStyleLbl="bgSibTrans2D1" presStyleIdx="0" presStyleCnt="16"/>
      <dgm:spPr/>
    </dgm:pt>
    <dgm:pt modelId="{50F1E481-B933-4039-93AB-817F7730FA3C}" type="pres">
      <dgm:prSet presAssocID="{4273C935-6B6A-4EC1-A61A-26212DBEAB2D}" presName="compNode" presStyleCnt="0"/>
      <dgm:spPr/>
    </dgm:pt>
    <dgm:pt modelId="{3C3113DB-C865-4BEA-8B76-D115D7FA11DB}" type="pres">
      <dgm:prSet presAssocID="{4273C935-6B6A-4EC1-A61A-26212DBEAB2D}" presName="dummyConnPt" presStyleCnt="0"/>
      <dgm:spPr/>
    </dgm:pt>
    <dgm:pt modelId="{D335BD05-DCC6-4A2F-8745-D35507CC5041}" type="pres">
      <dgm:prSet presAssocID="{4273C935-6B6A-4EC1-A61A-26212DBEAB2D}" presName="node" presStyleLbl="node1" presStyleIdx="1" presStyleCnt="17">
        <dgm:presLayoutVars>
          <dgm:bulletEnabled val="1"/>
        </dgm:presLayoutVars>
      </dgm:prSet>
      <dgm:spPr/>
    </dgm:pt>
    <dgm:pt modelId="{7649AD0F-0E6F-4DFC-8DE1-17F799F52C1F}" type="pres">
      <dgm:prSet presAssocID="{28AD6170-7D9C-46CE-8AF5-0CEE4B96359D}" presName="sibTrans" presStyleLbl="bgSibTrans2D1" presStyleIdx="1" presStyleCnt="16"/>
      <dgm:spPr/>
    </dgm:pt>
    <dgm:pt modelId="{5F3D307E-EA6A-4A9A-829C-825AF9DD3A05}" type="pres">
      <dgm:prSet presAssocID="{15093114-399F-4F05-AB89-D9932FBC3DB6}" presName="compNode" presStyleCnt="0"/>
      <dgm:spPr/>
    </dgm:pt>
    <dgm:pt modelId="{8E8483E8-1B40-4A26-A74E-781D14DFFA7F}" type="pres">
      <dgm:prSet presAssocID="{15093114-399F-4F05-AB89-D9932FBC3DB6}" presName="dummyConnPt" presStyleCnt="0"/>
      <dgm:spPr/>
    </dgm:pt>
    <dgm:pt modelId="{80AAEEB5-DB59-4289-A078-1DFD19AAADCD}" type="pres">
      <dgm:prSet presAssocID="{15093114-399F-4F05-AB89-D9932FBC3DB6}" presName="node" presStyleLbl="node1" presStyleIdx="2" presStyleCnt="17">
        <dgm:presLayoutVars>
          <dgm:bulletEnabled val="1"/>
        </dgm:presLayoutVars>
      </dgm:prSet>
      <dgm:spPr/>
    </dgm:pt>
    <dgm:pt modelId="{E3D9E553-2051-4DF0-8FB6-14EBD3AE00A4}" type="pres">
      <dgm:prSet presAssocID="{CDF9F5DA-C398-43DD-B43E-E9D882F07149}" presName="sibTrans" presStyleLbl="bgSibTrans2D1" presStyleIdx="2" presStyleCnt="16"/>
      <dgm:spPr/>
    </dgm:pt>
    <dgm:pt modelId="{613F58D0-E80E-426D-B87D-69CBA9B17F57}" type="pres">
      <dgm:prSet presAssocID="{9E781083-1E30-4812-A2A4-95264B199F20}" presName="compNode" presStyleCnt="0"/>
      <dgm:spPr/>
    </dgm:pt>
    <dgm:pt modelId="{C8FB0860-208A-496A-BE09-B0C8BCCA428D}" type="pres">
      <dgm:prSet presAssocID="{9E781083-1E30-4812-A2A4-95264B199F20}" presName="dummyConnPt" presStyleCnt="0"/>
      <dgm:spPr/>
    </dgm:pt>
    <dgm:pt modelId="{7DFE268F-22AA-4919-9340-3792C2EEF22D}" type="pres">
      <dgm:prSet presAssocID="{9E781083-1E30-4812-A2A4-95264B199F20}" presName="node" presStyleLbl="node1" presStyleIdx="3" presStyleCnt="17">
        <dgm:presLayoutVars>
          <dgm:bulletEnabled val="1"/>
        </dgm:presLayoutVars>
      </dgm:prSet>
      <dgm:spPr/>
    </dgm:pt>
    <dgm:pt modelId="{843CA9BF-2913-4CE8-812F-B7E36CE7F474}" type="pres">
      <dgm:prSet presAssocID="{2CAD1570-D02C-462C-8A4C-468D4A6FBEA0}" presName="sibTrans" presStyleLbl="bgSibTrans2D1" presStyleIdx="3" presStyleCnt="16"/>
      <dgm:spPr/>
    </dgm:pt>
    <dgm:pt modelId="{5BC0CD92-504D-4872-B68A-8C5EB9E156FF}" type="pres">
      <dgm:prSet presAssocID="{CC4241AD-B277-4EAB-96F3-DC67F8836B28}" presName="compNode" presStyleCnt="0"/>
      <dgm:spPr/>
    </dgm:pt>
    <dgm:pt modelId="{0FDCFD59-8A51-4681-99AE-CF76381A72A8}" type="pres">
      <dgm:prSet presAssocID="{CC4241AD-B277-4EAB-96F3-DC67F8836B28}" presName="dummyConnPt" presStyleCnt="0"/>
      <dgm:spPr/>
    </dgm:pt>
    <dgm:pt modelId="{4F54375D-4668-464E-8A0A-BF767C9E572E}" type="pres">
      <dgm:prSet presAssocID="{CC4241AD-B277-4EAB-96F3-DC67F8836B28}" presName="node" presStyleLbl="node1" presStyleIdx="4" presStyleCnt="17">
        <dgm:presLayoutVars>
          <dgm:bulletEnabled val="1"/>
        </dgm:presLayoutVars>
      </dgm:prSet>
      <dgm:spPr/>
    </dgm:pt>
    <dgm:pt modelId="{1E1F0FD1-A129-47A8-A477-5C95A8E5429C}" type="pres">
      <dgm:prSet presAssocID="{3B446E40-1770-4D3B-8033-ACFAF529A616}" presName="sibTrans" presStyleLbl="bgSibTrans2D1" presStyleIdx="4" presStyleCnt="16"/>
      <dgm:spPr/>
    </dgm:pt>
    <dgm:pt modelId="{5AA3D72A-C8B4-4BCA-AE35-8333C521CCB5}" type="pres">
      <dgm:prSet presAssocID="{AB2412E1-188F-4DD3-A949-9751BEA633F8}" presName="compNode" presStyleCnt="0"/>
      <dgm:spPr/>
    </dgm:pt>
    <dgm:pt modelId="{F3340FC3-5EF3-4699-A412-83F48A074CE8}" type="pres">
      <dgm:prSet presAssocID="{AB2412E1-188F-4DD3-A949-9751BEA633F8}" presName="dummyConnPt" presStyleCnt="0"/>
      <dgm:spPr/>
    </dgm:pt>
    <dgm:pt modelId="{9D0435A2-72C8-4C55-90C3-966A4A47D87B}" type="pres">
      <dgm:prSet presAssocID="{AB2412E1-188F-4DD3-A949-9751BEA633F8}" presName="node" presStyleLbl="node1" presStyleIdx="5" presStyleCnt="17">
        <dgm:presLayoutVars>
          <dgm:bulletEnabled val="1"/>
        </dgm:presLayoutVars>
      </dgm:prSet>
      <dgm:spPr/>
    </dgm:pt>
    <dgm:pt modelId="{503DCDC3-C5BD-439B-9C23-709835DA7C6B}" type="pres">
      <dgm:prSet presAssocID="{0B828480-7A15-4346-8AAC-5A46667FFD9A}" presName="sibTrans" presStyleLbl="bgSibTrans2D1" presStyleIdx="5" presStyleCnt="16"/>
      <dgm:spPr/>
    </dgm:pt>
    <dgm:pt modelId="{06C31EA6-0CBD-43C4-98FE-E485DAE0A3F6}" type="pres">
      <dgm:prSet presAssocID="{1712C216-34A4-45BD-B4CE-9B8D5E928148}" presName="compNode" presStyleCnt="0"/>
      <dgm:spPr/>
    </dgm:pt>
    <dgm:pt modelId="{39901604-6CCE-4908-8034-2A9A6B0E02E0}" type="pres">
      <dgm:prSet presAssocID="{1712C216-34A4-45BD-B4CE-9B8D5E928148}" presName="dummyConnPt" presStyleCnt="0"/>
      <dgm:spPr/>
    </dgm:pt>
    <dgm:pt modelId="{D55056ED-F93C-434C-9252-B4DFDF084CA0}" type="pres">
      <dgm:prSet presAssocID="{1712C216-34A4-45BD-B4CE-9B8D5E928148}" presName="node" presStyleLbl="node1" presStyleIdx="6" presStyleCnt="17">
        <dgm:presLayoutVars>
          <dgm:bulletEnabled val="1"/>
        </dgm:presLayoutVars>
      </dgm:prSet>
      <dgm:spPr/>
    </dgm:pt>
    <dgm:pt modelId="{33B851C8-478D-4DC0-B9E4-54E34AF52627}" type="pres">
      <dgm:prSet presAssocID="{C21F40E6-ACCE-4AEF-9B5B-61FDBA1B9296}" presName="sibTrans" presStyleLbl="bgSibTrans2D1" presStyleIdx="6" presStyleCnt="16"/>
      <dgm:spPr/>
    </dgm:pt>
    <dgm:pt modelId="{4BF07E8D-849E-4997-B0C8-E9477E4AA93A}" type="pres">
      <dgm:prSet presAssocID="{76584D0D-AB89-4212-9454-352C1967DF92}" presName="compNode" presStyleCnt="0"/>
      <dgm:spPr/>
    </dgm:pt>
    <dgm:pt modelId="{A4A6C5C3-5F75-4EDB-B911-2F5FA7BC3B57}" type="pres">
      <dgm:prSet presAssocID="{76584D0D-AB89-4212-9454-352C1967DF92}" presName="dummyConnPt" presStyleCnt="0"/>
      <dgm:spPr/>
    </dgm:pt>
    <dgm:pt modelId="{680417DF-AD64-4ED5-9F0E-9310252F89C6}" type="pres">
      <dgm:prSet presAssocID="{76584D0D-AB89-4212-9454-352C1967DF92}" presName="node" presStyleLbl="node1" presStyleIdx="7" presStyleCnt="17">
        <dgm:presLayoutVars>
          <dgm:bulletEnabled val="1"/>
        </dgm:presLayoutVars>
      </dgm:prSet>
      <dgm:spPr/>
    </dgm:pt>
    <dgm:pt modelId="{A86BF975-F488-469F-B13B-D618E30E0DC3}" type="pres">
      <dgm:prSet presAssocID="{2AD89C30-D9DC-40FC-8B80-6876B4DC52D9}" presName="sibTrans" presStyleLbl="bgSibTrans2D1" presStyleIdx="7" presStyleCnt="16"/>
      <dgm:spPr/>
    </dgm:pt>
    <dgm:pt modelId="{B52BF10D-9FDD-40E8-8CF8-5D0563FE39CA}" type="pres">
      <dgm:prSet presAssocID="{CCCF45B1-B61E-455D-8B91-B9CCF3391523}" presName="compNode" presStyleCnt="0"/>
      <dgm:spPr/>
    </dgm:pt>
    <dgm:pt modelId="{CC7D45D1-88E5-46CF-9AE3-052D852B15F0}" type="pres">
      <dgm:prSet presAssocID="{CCCF45B1-B61E-455D-8B91-B9CCF3391523}" presName="dummyConnPt" presStyleCnt="0"/>
      <dgm:spPr/>
    </dgm:pt>
    <dgm:pt modelId="{9E4ACEA0-149B-4731-9E57-A0201170E1F6}" type="pres">
      <dgm:prSet presAssocID="{CCCF45B1-B61E-455D-8B91-B9CCF3391523}" presName="node" presStyleLbl="node1" presStyleIdx="8" presStyleCnt="17">
        <dgm:presLayoutVars>
          <dgm:bulletEnabled val="1"/>
        </dgm:presLayoutVars>
      </dgm:prSet>
      <dgm:spPr/>
    </dgm:pt>
    <dgm:pt modelId="{4709ACB6-D965-47BA-9904-646B0F171C7A}" type="pres">
      <dgm:prSet presAssocID="{B3FD2884-74E5-4AD6-85E8-0E84741D6462}" presName="sibTrans" presStyleLbl="bgSibTrans2D1" presStyleIdx="8" presStyleCnt="16"/>
      <dgm:spPr/>
    </dgm:pt>
    <dgm:pt modelId="{AFEABB03-3AC7-474C-8EFC-E6E969C447D4}" type="pres">
      <dgm:prSet presAssocID="{8AB72D65-B415-488B-8D5F-1F9DE7377F08}" presName="compNode" presStyleCnt="0"/>
      <dgm:spPr/>
    </dgm:pt>
    <dgm:pt modelId="{A50AE4AC-335E-47E7-B3B0-D34992BCCB4C}" type="pres">
      <dgm:prSet presAssocID="{8AB72D65-B415-488B-8D5F-1F9DE7377F08}" presName="dummyConnPt" presStyleCnt="0"/>
      <dgm:spPr/>
    </dgm:pt>
    <dgm:pt modelId="{3462E724-9CE4-4363-AFEB-77AB3C969384}" type="pres">
      <dgm:prSet presAssocID="{8AB72D65-B415-488B-8D5F-1F9DE7377F08}" presName="node" presStyleLbl="node1" presStyleIdx="9" presStyleCnt="17">
        <dgm:presLayoutVars>
          <dgm:bulletEnabled val="1"/>
        </dgm:presLayoutVars>
      </dgm:prSet>
      <dgm:spPr/>
    </dgm:pt>
    <dgm:pt modelId="{6BD0D302-0A8D-4965-81EB-7157078A6E01}" type="pres">
      <dgm:prSet presAssocID="{0F2BF842-04EB-4F0A-BE53-9320D276593D}" presName="sibTrans" presStyleLbl="bgSibTrans2D1" presStyleIdx="9" presStyleCnt="16"/>
      <dgm:spPr/>
    </dgm:pt>
    <dgm:pt modelId="{C59C28C4-4E44-437B-BD4B-EFC9173E8EE5}" type="pres">
      <dgm:prSet presAssocID="{23634DF4-EE5F-446B-91A6-6B9FF86D9C27}" presName="compNode" presStyleCnt="0"/>
      <dgm:spPr/>
    </dgm:pt>
    <dgm:pt modelId="{BF1260DA-97AC-42DD-A6F1-A68098B13E28}" type="pres">
      <dgm:prSet presAssocID="{23634DF4-EE5F-446B-91A6-6B9FF86D9C27}" presName="dummyConnPt" presStyleCnt="0"/>
      <dgm:spPr/>
    </dgm:pt>
    <dgm:pt modelId="{C7F08F0B-785E-46E7-B731-0F09F0481128}" type="pres">
      <dgm:prSet presAssocID="{23634DF4-EE5F-446B-91A6-6B9FF86D9C27}" presName="node" presStyleLbl="node1" presStyleIdx="10" presStyleCnt="17">
        <dgm:presLayoutVars>
          <dgm:bulletEnabled val="1"/>
        </dgm:presLayoutVars>
      </dgm:prSet>
      <dgm:spPr/>
    </dgm:pt>
    <dgm:pt modelId="{42DEF547-6E93-4BDD-B4AF-0850AB450128}" type="pres">
      <dgm:prSet presAssocID="{45E61A56-0E4E-41FF-9CF4-78B91BBC6CB4}" presName="sibTrans" presStyleLbl="bgSibTrans2D1" presStyleIdx="10" presStyleCnt="16"/>
      <dgm:spPr/>
    </dgm:pt>
    <dgm:pt modelId="{A7462EA5-FA46-497C-88BD-B8949FDA7D3E}" type="pres">
      <dgm:prSet presAssocID="{3D866790-768F-4CE8-AE2F-E0F0486FFE66}" presName="compNode" presStyleCnt="0"/>
      <dgm:spPr/>
    </dgm:pt>
    <dgm:pt modelId="{1D29C964-869C-4D95-873C-5597280FA6DD}" type="pres">
      <dgm:prSet presAssocID="{3D866790-768F-4CE8-AE2F-E0F0486FFE66}" presName="dummyConnPt" presStyleCnt="0"/>
      <dgm:spPr/>
    </dgm:pt>
    <dgm:pt modelId="{B6C94E14-41C4-42F4-B406-682C89BE2C96}" type="pres">
      <dgm:prSet presAssocID="{3D866790-768F-4CE8-AE2F-E0F0486FFE66}" presName="node" presStyleLbl="node1" presStyleIdx="11" presStyleCnt="17">
        <dgm:presLayoutVars>
          <dgm:bulletEnabled val="1"/>
        </dgm:presLayoutVars>
      </dgm:prSet>
      <dgm:spPr/>
    </dgm:pt>
    <dgm:pt modelId="{A395CB0F-8AD9-4AC8-97AA-3DBF573AC546}" type="pres">
      <dgm:prSet presAssocID="{B53719EF-FC11-45FB-8F00-5FA33C719A83}" presName="sibTrans" presStyleLbl="bgSibTrans2D1" presStyleIdx="11" presStyleCnt="16"/>
      <dgm:spPr/>
    </dgm:pt>
    <dgm:pt modelId="{E9854187-A41D-48E1-B901-EF99DEDE83EB}" type="pres">
      <dgm:prSet presAssocID="{82D51C03-192E-45D5-819C-83A53790A8EE}" presName="compNode" presStyleCnt="0"/>
      <dgm:spPr/>
    </dgm:pt>
    <dgm:pt modelId="{98001FA9-A594-4779-9364-98566263546B}" type="pres">
      <dgm:prSet presAssocID="{82D51C03-192E-45D5-819C-83A53790A8EE}" presName="dummyConnPt" presStyleCnt="0"/>
      <dgm:spPr/>
    </dgm:pt>
    <dgm:pt modelId="{26CA6935-1C52-42A8-8F28-3F44B728CB82}" type="pres">
      <dgm:prSet presAssocID="{82D51C03-192E-45D5-819C-83A53790A8EE}" presName="node" presStyleLbl="node1" presStyleIdx="12" presStyleCnt="17">
        <dgm:presLayoutVars>
          <dgm:bulletEnabled val="1"/>
        </dgm:presLayoutVars>
      </dgm:prSet>
      <dgm:spPr/>
    </dgm:pt>
    <dgm:pt modelId="{DEDBB81A-C1B0-42B1-9EAD-70C8A3E0CF2A}" type="pres">
      <dgm:prSet presAssocID="{19E09093-3A73-42AC-AEF8-56171FCFC7B4}" presName="sibTrans" presStyleLbl="bgSibTrans2D1" presStyleIdx="12" presStyleCnt="16"/>
      <dgm:spPr/>
    </dgm:pt>
    <dgm:pt modelId="{BDD25F63-60D2-4699-9A6B-A431A6604AD8}" type="pres">
      <dgm:prSet presAssocID="{4950431A-C472-44C4-AA97-BD7A928F048D}" presName="compNode" presStyleCnt="0"/>
      <dgm:spPr/>
    </dgm:pt>
    <dgm:pt modelId="{333ED36A-EAE1-4E42-8361-D3886C3B0B1C}" type="pres">
      <dgm:prSet presAssocID="{4950431A-C472-44C4-AA97-BD7A928F048D}" presName="dummyConnPt" presStyleCnt="0"/>
      <dgm:spPr/>
    </dgm:pt>
    <dgm:pt modelId="{4D375829-604C-491E-B61E-8E1CF0518C1F}" type="pres">
      <dgm:prSet presAssocID="{4950431A-C472-44C4-AA97-BD7A928F048D}" presName="node" presStyleLbl="node1" presStyleIdx="13" presStyleCnt="17">
        <dgm:presLayoutVars>
          <dgm:bulletEnabled val="1"/>
        </dgm:presLayoutVars>
      </dgm:prSet>
      <dgm:spPr/>
    </dgm:pt>
    <dgm:pt modelId="{A944D09F-F75E-427F-8542-5D22D58A8703}" type="pres">
      <dgm:prSet presAssocID="{F130EE6E-59AE-478B-9EF5-0301F4B452DB}" presName="sibTrans" presStyleLbl="bgSibTrans2D1" presStyleIdx="13" presStyleCnt="16"/>
      <dgm:spPr/>
    </dgm:pt>
    <dgm:pt modelId="{813247C2-1963-44AA-BC0F-58F81B13D884}" type="pres">
      <dgm:prSet presAssocID="{52F11519-25F8-4E06-ABAA-87AEC6648C90}" presName="compNode" presStyleCnt="0"/>
      <dgm:spPr/>
    </dgm:pt>
    <dgm:pt modelId="{8A06F4D8-EE00-4E2D-8399-0630E6446486}" type="pres">
      <dgm:prSet presAssocID="{52F11519-25F8-4E06-ABAA-87AEC6648C90}" presName="dummyConnPt" presStyleCnt="0"/>
      <dgm:spPr/>
    </dgm:pt>
    <dgm:pt modelId="{BE81DE77-5399-4273-900B-BB332E46528A}" type="pres">
      <dgm:prSet presAssocID="{52F11519-25F8-4E06-ABAA-87AEC6648C90}" presName="node" presStyleLbl="node1" presStyleIdx="14" presStyleCnt="17">
        <dgm:presLayoutVars>
          <dgm:bulletEnabled val="1"/>
        </dgm:presLayoutVars>
      </dgm:prSet>
      <dgm:spPr/>
    </dgm:pt>
    <dgm:pt modelId="{E7516E0E-34D1-46CB-AA9F-85DD905E3212}" type="pres">
      <dgm:prSet presAssocID="{9BA8FA64-DFE9-47FB-9EBB-516889FA0A81}" presName="sibTrans" presStyleLbl="bgSibTrans2D1" presStyleIdx="14" presStyleCnt="16"/>
      <dgm:spPr/>
    </dgm:pt>
    <dgm:pt modelId="{56FBD3EB-6B1F-4FBF-88F0-8AB4649DB004}" type="pres">
      <dgm:prSet presAssocID="{542DC3C8-1A17-4652-9E77-F4CAF56646F0}" presName="compNode" presStyleCnt="0"/>
      <dgm:spPr/>
    </dgm:pt>
    <dgm:pt modelId="{D92507AE-00B1-4D9C-BB0C-7E9627B018F7}" type="pres">
      <dgm:prSet presAssocID="{542DC3C8-1A17-4652-9E77-F4CAF56646F0}" presName="dummyConnPt" presStyleCnt="0"/>
      <dgm:spPr/>
    </dgm:pt>
    <dgm:pt modelId="{7CAE8286-0407-4AA7-BCC9-EAAA1EFB9DDC}" type="pres">
      <dgm:prSet presAssocID="{542DC3C8-1A17-4652-9E77-F4CAF56646F0}" presName="node" presStyleLbl="node1" presStyleIdx="15" presStyleCnt="17">
        <dgm:presLayoutVars>
          <dgm:bulletEnabled val="1"/>
        </dgm:presLayoutVars>
      </dgm:prSet>
      <dgm:spPr/>
    </dgm:pt>
    <dgm:pt modelId="{E86D5704-446C-48F9-A7B3-5BDECE1A47B6}" type="pres">
      <dgm:prSet presAssocID="{9F9833CF-44BC-4FC7-817A-4E781F2B71E1}" presName="sibTrans" presStyleLbl="bgSibTrans2D1" presStyleIdx="15" presStyleCnt="16"/>
      <dgm:spPr/>
    </dgm:pt>
    <dgm:pt modelId="{E6F322D9-6C42-4CE0-BDAF-167A496B2FCB}" type="pres">
      <dgm:prSet presAssocID="{EC8BA646-8B8B-4AC9-8FC9-0F97089D4AB7}" presName="compNode" presStyleCnt="0"/>
      <dgm:spPr/>
    </dgm:pt>
    <dgm:pt modelId="{6F162314-9423-42BF-AB3C-EC97263F7764}" type="pres">
      <dgm:prSet presAssocID="{EC8BA646-8B8B-4AC9-8FC9-0F97089D4AB7}" presName="dummyConnPt" presStyleCnt="0"/>
      <dgm:spPr/>
    </dgm:pt>
    <dgm:pt modelId="{3753260B-61BA-4849-B152-73B7F48F1204}" type="pres">
      <dgm:prSet presAssocID="{EC8BA646-8B8B-4AC9-8FC9-0F97089D4AB7}" presName="node" presStyleLbl="node1" presStyleIdx="16" presStyleCnt="17">
        <dgm:presLayoutVars>
          <dgm:bulletEnabled val="1"/>
        </dgm:presLayoutVars>
      </dgm:prSet>
      <dgm:spPr/>
    </dgm:pt>
  </dgm:ptLst>
  <dgm:cxnLst>
    <dgm:cxn modelId="{E7096002-E6E7-4A2F-8FBF-41FACE29558B}" type="presOf" srcId="{9BA8FA64-DFE9-47FB-9EBB-516889FA0A81}" destId="{E7516E0E-34D1-46CB-AA9F-85DD905E3212}" srcOrd="0" destOrd="0" presId="urn:microsoft.com/office/officeart/2005/8/layout/bProcess4"/>
    <dgm:cxn modelId="{3967FE04-FDAD-48C4-B320-C4FA8B25EAA5}" type="presOf" srcId="{19E09093-3A73-42AC-AEF8-56171FCFC7B4}" destId="{DEDBB81A-C1B0-42B1-9EAD-70C8A3E0CF2A}" srcOrd="0" destOrd="0" presId="urn:microsoft.com/office/officeart/2005/8/layout/bProcess4"/>
    <dgm:cxn modelId="{5C14A909-3C09-4114-9A07-BDC517EAD356}" type="presOf" srcId="{EC8BA646-8B8B-4AC9-8FC9-0F97089D4AB7}" destId="{3753260B-61BA-4849-B152-73B7F48F1204}" srcOrd="0" destOrd="0" presId="urn:microsoft.com/office/officeart/2005/8/layout/bProcess4"/>
    <dgm:cxn modelId="{80B60723-3507-464B-A419-DD32DB578342}" srcId="{033CE0F5-912A-4AD9-9B77-14D9763BED80}" destId="{4273C935-6B6A-4EC1-A61A-26212DBEAB2D}" srcOrd="1" destOrd="0" parTransId="{E2D933DD-02C9-4400-88E6-96FAF6E1E7B0}" sibTransId="{28AD6170-7D9C-46CE-8AF5-0CEE4B96359D}"/>
    <dgm:cxn modelId="{509A5034-60A5-4562-A7BE-BEAC1966529B}" type="presOf" srcId="{2CAD1570-D02C-462C-8A4C-468D4A6FBEA0}" destId="{843CA9BF-2913-4CE8-812F-B7E36CE7F474}" srcOrd="0" destOrd="0" presId="urn:microsoft.com/office/officeart/2005/8/layout/bProcess4"/>
    <dgm:cxn modelId="{CBE0C336-F534-47BE-AE73-C575B82EA206}" type="presOf" srcId="{CC4241AD-B277-4EAB-96F3-DC67F8836B28}" destId="{4F54375D-4668-464E-8A0A-BF767C9E572E}" srcOrd="0" destOrd="0" presId="urn:microsoft.com/office/officeart/2005/8/layout/bProcess4"/>
    <dgm:cxn modelId="{D2529837-7DEA-41FB-9E9F-7CC3E4E59839}" type="presOf" srcId="{B3FD2884-74E5-4AD6-85E8-0E84741D6462}" destId="{4709ACB6-D965-47BA-9904-646B0F171C7A}" srcOrd="0" destOrd="0" presId="urn:microsoft.com/office/officeart/2005/8/layout/bProcess4"/>
    <dgm:cxn modelId="{C22AE237-4BF5-4B2A-8E64-3B4D2E14B24E}" type="presOf" srcId="{AB2412E1-188F-4DD3-A949-9751BEA633F8}" destId="{9D0435A2-72C8-4C55-90C3-966A4A47D87B}" srcOrd="0" destOrd="0" presId="urn:microsoft.com/office/officeart/2005/8/layout/bProcess4"/>
    <dgm:cxn modelId="{0898FD3C-4D37-4AB9-88A5-BA99559BDED5}" type="presOf" srcId="{033CE0F5-912A-4AD9-9B77-14D9763BED80}" destId="{E48764EB-58B4-423E-B7C7-77EA9A7A49F4}" srcOrd="0" destOrd="0" presId="urn:microsoft.com/office/officeart/2005/8/layout/bProcess4"/>
    <dgm:cxn modelId="{1992155D-366E-4A87-ADD7-818B8A3CEAAE}" srcId="{033CE0F5-912A-4AD9-9B77-14D9763BED80}" destId="{4950431A-C472-44C4-AA97-BD7A928F048D}" srcOrd="13" destOrd="0" parTransId="{D1CC2EF1-F97A-44B0-9A28-2D5C2263B98C}" sibTransId="{F130EE6E-59AE-478B-9EF5-0301F4B452DB}"/>
    <dgm:cxn modelId="{907C015E-62FF-434E-A971-156A0CEE22DC}" type="presOf" srcId="{52F11519-25F8-4E06-ABAA-87AEC6648C90}" destId="{BE81DE77-5399-4273-900B-BB332E46528A}" srcOrd="0" destOrd="0" presId="urn:microsoft.com/office/officeart/2005/8/layout/bProcess4"/>
    <dgm:cxn modelId="{11CA3B61-706B-43B3-BDDE-F95C6FCFFBAD}" srcId="{033CE0F5-912A-4AD9-9B77-14D9763BED80}" destId="{9E781083-1E30-4812-A2A4-95264B199F20}" srcOrd="3" destOrd="0" parTransId="{AF3405B7-D70E-4371-9DED-2D27E94E49DC}" sibTransId="{2CAD1570-D02C-462C-8A4C-468D4A6FBEA0}"/>
    <dgm:cxn modelId="{2AFA5961-A5EF-4845-9202-0EE503DCB70B}" type="presOf" srcId="{B53719EF-FC11-45FB-8F00-5FA33C719A83}" destId="{A395CB0F-8AD9-4AC8-97AA-3DBF573AC546}" srcOrd="0" destOrd="0" presId="urn:microsoft.com/office/officeart/2005/8/layout/bProcess4"/>
    <dgm:cxn modelId="{C878ED45-E024-4F82-974D-CE283191E3D9}" type="presOf" srcId="{502E8B4B-E0FB-4900-AA38-5A37B4EC8DFF}" destId="{A3B8372F-01F1-4882-A0AA-73DD968110F7}" srcOrd="0" destOrd="0" presId="urn:microsoft.com/office/officeart/2005/8/layout/bProcess4"/>
    <dgm:cxn modelId="{20A38C4A-1D72-4E19-9501-4EF274ED2F7E}" type="presOf" srcId="{F130EE6E-59AE-478B-9EF5-0301F4B452DB}" destId="{A944D09F-F75E-427F-8542-5D22D58A8703}" srcOrd="0" destOrd="0" presId="urn:microsoft.com/office/officeart/2005/8/layout/bProcess4"/>
    <dgm:cxn modelId="{CF50304F-0DF6-4DF1-8CB0-2D6DCD712EA0}" srcId="{033CE0F5-912A-4AD9-9B77-14D9763BED80}" destId="{8AB72D65-B415-488B-8D5F-1F9DE7377F08}" srcOrd="9" destOrd="0" parTransId="{94CDDB97-6D1B-4B80-B00A-ECD9B2FE5B01}" sibTransId="{0F2BF842-04EB-4F0A-BE53-9320D276593D}"/>
    <dgm:cxn modelId="{3FB40051-833E-48DD-8D8A-9FAD1B1DA4C9}" type="presOf" srcId="{28AD6170-7D9C-46CE-8AF5-0CEE4B96359D}" destId="{7649AD0F-0E6F-4DFC-8DE1-17F799F52C1F}" srcOrd="0" destOrd="0" presId="urn:microsoft.com/office/officeart/2005/8/layout/bProcess4"/>
    <dgm:cxn modelId="{049F7A71-4386-42D2-9205-96A8CFE266D3}" type="presOf" srcId="{15093114-399F-4F05-AB89-D9932FBC3DB6}" destId="{80AAEEB5-DB59-4289-A078-1DFD19AAADCD}" srcOrd="0" destOrd="0" presId="urn:microsoft.com/office/officeart/2005/8/layout/bProcess4"/>
    <dgm:cxn modelId="{7DE82E54-C76A-475C-915B-A5547E53B2D7}" srcId="{033CE0F5-912A-4AD9-9B77-14D9763BED80}" destId="{23634DF4-EE5F-446B-91A6-6B9FF86D9C27}" srcOrd="10" destOrd="0" parTransId="{2F2EB512-146E-4933-AD2F-905D079A1388}" sibTransId="{45E61A56-0E4E-41FF-9CF4-78B91BBC6CB4}"/>
    <dgm:cxn modelId="{46238A59-B786-4C44-BBAC-3011C638441F}" type="presOf" srcId="{3B446E40-1770-4D3B-8033-ACFAF529A616}" destId="{1E1F0FD1-A129-47A8-A477-5C95A8E5429C}" srcOrd="0" destOrd="0" presId="urn:microsoft.com/office/officeart/2005/8/layout/bProcess4"/>
    <dgm:cxn modelId="{3B63D37A-EEB4-4AE8-9452-8A226D871758}" type="presOf" srcId="{3D866790-768F-4CE8-AE2F-E0F0486FFE66}" destId="{B6C94E14-41C4-42F4-B406-682C89BE2C96}" srcOrd="0" destOrd="0" presId="urn:microsoft.com/office/officeart/2005/8/layout/bProcess4"/>
    <dgm:cxn modelId="{C763297D-FC0C-41C7-A532-59614BC183C9}" type="presOf" srcId="{B6E4BE9E-FB2D-4597-8CE4-B8AE1057875C}" destId="{57B7BCBF-3F95-454F-AD27-1F7083652722}" srcOrd="0" destOrd="0" presId="urn:microsoft.com/office/officeart/2005/8/layout/bProcess4"/>
    <dgm:cxn modelId="{3F2CED80-D093-43B6-AFBC-0E63BCE0F176}" type="presOf" srcId="{9F9833CF-44BC-4FC7-817A-4E781F2B71E1}" destId="{E86D5704-446C-48F9-A7B3-5BDECE1A47B6}" srcOrd="0" destOrd="0" presId="urn:microsoft.com/office/officeart/2005/8/layout/bProcess4"/>
    <dgm:cxn modelId="{2F1E3F87-0654-4A33-82A9-689213C6836C}" type="presOf" srcId="{CDF9F5DA-C398-43DD-B43E-E9D882F07149}" destId="{E3D9E553-2051-4DF0-8FB6-14EBD3AE00A4}" srcOrd="0" destOrd="0" presId="urn:microsoft.com/office/officeart/2005/8/layout/bProcess4"/>
    <dgm:cxn modelId="{3D797687-F2F3-4063-AD6F-D72976141174}" type="presOf" srcId="{4273C935-6B6A-4EC1-A61A-26212DBEAB2D}" destId="{D335BD05-DCC6-4A2F-8745-D35507CC5041}" srcOrd="0" destOrd="0" presId="urn:microsoft.com/office/officeart/2005/8/layout/bProcess4"/>
    <dgm:cxn modelId="{A4BD568A-593E-498A-964B-2470BA2D7472}" type="presOf" srcId="{8AB72D65-B415-488B-8D5F-1F9DE7377F08}" destId="{3462E724-9CE4-4363-AFEB-77AB3C969384}" srcOrd="0" destOrd="0" presId="urn:microsoft.com/office/officeart/2005/8/layout/bProcess4"/>
    <dgm:cxn modelId="{59BC0D8B-3ED2-4B82-AA9D-7361F6809911}" srcId="{033CE0F5-912A-4AD9-9B77-14D9763BED80}" destId="{82D51C03-192E-45D5-819C-83A53790A8EE}" srcOrd="12" destOrd="0" parTransId="{D81D453D-BFE6-4675-AD83-09CC3803EEFB}" sibTransId="{19E09093-3A73-42AC-AEF8-56171FCFC7B4}"/>
    <dgm:cxn modelId="{F367118C-E7C0-4BF4-A968-898E6108B875}" srcId="{033CE0F5-912A-4AD9-9B77-14D9763BED80}" destId="{15093114-399F-4F05-AB89-D9932FBC3DB6}" srcOrd="2" destOrd="0" parTransId="{84879DC7-024B-4979-820D-D6B3D0DF9C8C}" sibTransId="{CDF9F5DA-C398-43DD-B43E-E9D882F07149}"/>
    <dgm:cxn modelId="{D8710397-681A-4B6A-A24B-575F079A7230}" srcId="{033CE0F5-912A-4AD9-9B77-14D9763BED80}" destId="{76584D0D-AB89-4212-9454-352C1967DF92}" srcOrd="7" destOrd="0" parTransId="{E4C39EE9-BEC4-445E-BB9D-16E1DDA79DDC}" sibTransId="{2AD89C30-D9DC-40FC-8B80-6876B4DC52D9}"/>
    <dgm:cxn modelId="{792E8C9A-175F-4E3B-A5FF-01F52CFF3971}" type="presOf" srcId="{4950431A-C472-44C4-AA97-BD7A928F048D}" destId="{4D375829-604C-491E-B61E-8E1CF0518C1F}" srcOrd="0" destOrd="0" presId="urn:microsoft.com/office/officeart/2005/8/layout/bProcess4"/>
    <dgm:cxn modelId="{B656E69C-F9C1-4558-A205-E0BB70997C6A}" srcId="{033CE0F5-912A-4AD9-9B77-14D9763BED80}" destId="{B6E4BE9E-FB2D-4597-8CE4-B8AE1057875C}" srcOrd="0" destOrd="0" parTransId="{6B6B7B30-A13E-4815-81A5-0D344B3F4AB0}" sibTransId="{502E8B4B-E0FB-4900-AA38-5A37B4EC8DFF}"/>
    <dgm:cxn modelId="{3FE619A3-3822-4EE2-9BE9-5CBD5EFEFF24}" srcId="{033CE0F5-912A-4AD9-9B77-14D9763BED80}" destId="{3D866790-768F-4CE8-AE2F-E0F0486FFE66}" srcOrd="11" destOrd="0" parTransId="{3AA3EC69-711B-417F-85AD-1BA96ADD20CB}" sibTransId="{B53719EF-FC11-45FB-8F00-5FA33C719A83}"/>
    <dgm:cxn modelId="{773747AA-C39A-40B3-8935-C5D90BADFC3F}" srcId="{033CE0F5-912A-4AD9-9B77-14D9763BED80}" destId="{CC4241AD-B277-4EAB-96F3-DC67F8836B28}" srcOrd="4" destOrd="0" parTransId="{21DE9BEA-911D-4FFD-AA61-4F1109A35149}" sibTransId="{3B446E40-1770-4D3B-8033-ACFAF529A616}"/>
    <dgm:cxn modelId="{7C671FAF-F855-4328-A13D-5859F626066F}" srcId="{033CE0F5-912A-4AD9-9B77-14D9763BED80}" destId="{CCCF45B1-B61E-455D-8B91-B9CCF3391523}" srcOrd="8" destOrd="0" parTransId="{0DC10B81-84E1-479A-97B3-202D3567A13E}" sibTransId="{B3FD2884-74E5-4AD6-85E8-0E84741D6462}"/>
    <dgm:cxn modelId="{557D19B2-CC95-447C-870B-2D6F4136AC03}" type="presOf" srcId="{1712C216-34A4-45BD-B4CE-9B8D5E928148}" destId="{D55056ED-F93C-434C-9252-B4DFDF084CA0}" srcOrd="0" destOrd="0" presId="urn:microsoft.com/office/officeart/2005/8/layout/bProcess4"/>
    <dgm:cxn modelId="{869C34B2-4D32-46F3-B74A-914916AAFCEE}" srcId="{033CE0F5-912A-4AD9-9B77-14D9763BED80}" destId="{1712C216-34A4-45BD-B4CE-9B8D5E928148}" srcOrd="6" destOrd="0" parTransId="{34AE8A28-F10F-46B5-AC21-7DB8CEB70852}" sibTransId="{C21F40E6-ACCE-4AEF-9B5B-61FDBA1B9296}"/>
    <dgm:cxn modelId="{BB525EB4-A48D-40B6-A3F2-86F0199866D3}" type="presOf" srcId="{2AD89C30-D9DC-40FC-8B80-6876B4DC52D9}" destId="{A86BF975-F488-469F-B13B-D618E30E0DC3}" srcOrd="0" destOrd="0" presId="urn:microsoft.com/office/officeart/2005/8/layout/bProcess4"/>
    <dgm:cxn modelId="{07EE60BF-518F-4A2E-8709-A25B2CDE1A74}" srcId="{033CE0F5-912A-4AD9-9B77-14D9763BED80}" destId="{AB2412E1-188F-4DD3-A949-9751BEA633F8}" srcOrd="5" destOrd="0" parTransId="{8D9D5436-34DE-4A42-9C5F-50F5ABE28778}" sibTransId="{0B828480-7A15-4346-8AAC-5A46667FFD9A}"/>
    <dgm:cxn modelId="{B5219FC4-2410-4CCC-9E91-430ABDB218C0}" type="presOf" srcId="{23634DF4-EE5F-446B-91A6-6B9FF86D9C27}" destId="{C7F08F0B-785E-46E7-B731-0F09F0481128}" srcOrd="0" destOrd="0" presId="urn:microsoft.com/office/officeart/2005/8/layout/bProcess4"/>
    <dgm:cxn modelId="{9DEEAAC7-E4DF-497F-AD7E-64202B3E775A}" type="presOf" srcId="{0B828480-7A15-4346-8AAC-5A46667FFD9A}" destId="{503DCDC3-C5BD-439B-9C23-709835DA7C6B}" srcOrd="0" destOrd="0" presId="urn:microsoft.com/office/officeart/2005/8/layout/bProcess4"/>
    <dgm:cxn modelId="{D660AECF-62C8-4F53-A756-6008132F9BB1}" type="presOf" srcId="{76584D0D-AB89-4212-9454-352C1967DF92}" destId="{680417DF-AD64-4ED5-9F0E-9310252F89C6}" srcOrd="0" destOrd="0" presId="urn:microsoft.com/office/officeart/2005/8/layout/bProcess4"/>
    <dgm:cxn modelId="{FE1FB4D6-8742-4CBF-BFD0-E753932203DA}" srcId="{033CE0F5-912A-4AD9-9B77-14D9763BED80}" destId="{EC8BA646-8B8B-4AC9-8FC9-0F97089D4AB7}" srcOrd="16" destOrd="0" parTransId="{78AC694E-1C3C-4F54-8C38-F0B7D1246D7B}" sibTransId="{6E22EA28-7C65-4762-B6E1-171C169EA44A}"/>
    <dgm:cxn modelId="{D836AFDA-F770-4E27-923E-CDDFCA65B289}" type="presOf" srcId="{CCCF45B1-B61E-455D-8B91-B9CCF3391523}" destId="{9E4ACEA0-149B-4731-9E57-A0201170E1F6}" srcOrd="0" destOrd="0" presId="urn:microsoft.com/office/officeart/2005/8/layout/bProcess4"/>
    <dgm:cxn modelId="{71A52DE0-1607-40EA-9D20-0B8E9290BDC6}" type="presOf" srcId="{542DC3C8-1A17-4652-9E77-F4CAF56646F0}" destId="{7CAE8286-0407-4AA7-BCC9-EAAA1EFB9DDC}" srcOrd="0" destOrd="0" presId="urn:microsoft.com/office/officeart/2005/8/layout/bProcess4"/>
    <dgm:cxn modelId="{280CB8E1-4E0C-4D60-8232-AE4CDB9CD6B8}" type="presOf" srcId="{C21F40E6-ACCE-4AEF-9B5B-61FDBA1B9296}" destId="{33B851C8-478D-4DC0-B9E4-54E34AF52627}" srcOrd="0" destOrd="0" presId="urn:microsoft.com/office/officeart/2005/8/layout/bProcess4"/>
    <dgm:cxn modelId="{9EA36BE5-2E4B-4420-B02E-63D26F1AFA69}" type="presOf" srcId="{9E781083-1E30-4812-A2A4-95264B199F20}" destId="{7DFE268F-22AA-4919-9340-3792C2EEF22D}" srcOrd="0" destOrd="0" presId="urn:microsoft.com/office/officeart/2005/8/layout/bProcess4"/>
    <dgm:cxn modelId="{060AAFE8-ABC6-4BA9-B6B3-CA93B66AF670}" srcId="{033CE0F5-912A-4AD9-9B77-14D9763BED80}" destId="{52F11519-25F8-4E06-ABAA-87AEC6648C90}" srcOrd="14" destOrd="0" parTransId="{B5FD0650-F330-4BC8-8C12-FB8917A35AD9}" sibTransId="{9BA8FA64-DFE9-47FB-9EBB-516889FA0A81}"/>
    <dgm:cxn modelId="{A07D09F4-16D1-41A3-B1B0-625EE9A93085}" type="presOf" srcId="{45E61A56-0E4E-41FF-9CF4-78B91BBC6CB4}" destId="{42DEF547-6E93-4BDD-B4AF-0850AB450128}" srcOrd="0" destOrd="0" presId="urn:microsoft.com/office/officeart/2005/8/layout/bProcess4"/>
    <dgm:cxn modelId="{C6D34BF4-D0A9-4DE5-98F2-65527377008B}" srcId="{033CE0F5-912A-4AD9-9B77-14D9763BED80}" destId="{542DC3C8-1A17-4652-9E77-F4CAF56646F0}" srcOrd="15" destOrd="0" parTransId="{D792787C-0122-4A2D-922B-3B41DD7CE732}" sibTransId="{9F9833CF-44BC-4FC7-817A-4E781F2B71E1}"/>
    <dgm:cxn modelId="{02057CF7-A05D-425E-A777-D0DC73EFC939}" type="presOf" srcId="{0F2BF842-04EB-4F0A-BE53-9320D276593D}" destId="{6BD0D302-0A8D-4965-81EB-7157078A6E01}" srcOrd="0" destOrd="0" presId="urn:microsoft.com/office/officeart/2005/8/layout/bProcess4"/>
    <dgm:cxn modelId="{4A99C8FF-236A-482C-9F39-0EA5A7B981E7}" type="presOf" srcId="{82D51C03-192E-45D5-819C-83A53790A8EE}" destId="{26CA6935-1C52-42A8-8F28-3F44B728CB82}" srcOrd="0" destOrd="0" presId="urn:microsoft.com/office/officeart/2005/8/layout/bProcess4"/>
    <dgm:cxn modelId="{742B6995-CD83-406F-98C7-F85AE4A1ECA5}" type="presParOf" srcId="{E48764EB-58B4-423E-B7C7-77EA9A7A49F4}" destId="{20C9E1DE-6B11-481B-9DDD-4E451BA42134}" srcOrd="0" destOrd="0" presId="urn:microsoft.com/office/officeart/2005/8/layout/bProcess4"/>
    <dgm:cxn modelId="{22DD04C1-9E10-43AF-86AA-70A97A8592A8}" type="presParOf" srcId="{20C9E1DE-6B11-481B-9DDD-4E451BA42134}" destId="{B93271C5-3DEE-4E35-A506-143E2B1E8FEA}" srcOrd="0" destOrd="0" presId="urn:microsoft.com/office/officeart/2005/8/layout/bProcess4"/>
    <dgm:cxn modelId="{4C20A7C0-A09C-4EE2-AFDE-750AE2058C57}" type="presParOf" srcId="{20C9E1DE-6B11-481B-9DDD-4E451BA42134}" destId="{57B7BCBF-3F95-454F-AD27-1F7083652722}" srcOrd="1" destOrd="0" presId="urn:microsoft.com/office/officeart/2005/8/layout/bProcess4"/>
    <dgm:cxn modelId="{90E44BF0-956C-4B9F-BAC9-8697A4C6E0AC}" type="presParOf" srcId="{E48764EB-58B4-423E-B7C7-77EA9A7A49F4}" destId="{A3B8372F-01F1-4882-A0AA-73DD968110F7}" srcOrd="1" destOrd="0" presId="urn:microsoft.com/office/officeart/2005/8/layout/bProcess4"/>
    <dgm:cxn modelId="{3D41F4CF-B2B0-4BFC-A9F2-D8F6B5C6E894}" type="presParOf" srcId="{E48764EB-58B4-423E-B7C7-77EA9A7A49F4}" destId="{50F1E481-B933-4039-93AB-817F7730FA3C}" srcOrd="2" destOrd="0" presId="urn:microsoft.com/office/officeart/2005/8/layout/bProcess4"/>
    <dgm:cxn modelId="{8E43F022-38EC-4814-8124-F1CFCFA8B39E}" type="presParOf" srcId="{50F1E481-B933-4039-93AB-817F7730FA3C}" destId="{3C3113DB-C865-4BEA-8B76-D115D7FA11DB}" srcOrd="0" destOrd="0" presId="urn:microsoft.com/office/officeart/2005/8/layout/bProcess4"/>
    <dgm:cxn modelId="{4C8529EB-B6AA-475A-B64A-EBC140E20D1E}" type="presParOf" srcId="{50F1E481-B933-4039-93AB-817F7730FA3C}" destId="{D335BD05-DCC6-4A2F-8745-D35507CC5041}" srcOrd="1" destOrd="0" presId="urn:microsoft.com/office/officeart/2005/8/layout/bProcess4"/>
    <dgm:cxn modelId="{A3A5E6C8-F3EC-4E46-87ED-B8DE82C3F50F}" type="presParOf" srcId="{E48764EB-58B4-423E-B7C7-77EA9A7A49F4}" destId="{7649AD0F-0E6F-4DFC-8DE1-17F799F52C1F}" srcOrd="3" destOrd="0" presId="urn:microsoft.com/office/officeart/2005/8/layout/bProcess4"/>
    <dgm:cxn modelId="{3A0A48B7-271F-4EC1-A341-3FBFCED34557}" type="presParOf" srcId="{E48764EB-58B4-423E-B7C7-77EA9A7A49F4}" destId="{5F3D307E-EA6A-4A9A-829C-825AF9DD3A05}" srcOrd="4" destOrd="0" presId="urn:microsoft.com/office/officeart/2005/8/layout/bProcess4"/>
    <dgm:cxn modelId="{4FD22554-D200-4790-AE2B-030B230DA67C}" type="presParOf" srcId="{5F3D307E-EA6A-4A9A-829C-825AF9DD3A05}" destId="{8E8483E8-1B40-4A26-A74E-781D14DFFA7F}" srcOrd="0" destOrd="0" presId="urn:microsoft.com/office/officeart/2005/8/layout/bProcess4"/>
    <dgm:cxn modelId="{49ED8568-F68F-4D1C-8C13-48C66665003B}" type="presParOf" srcId="{5F3D307E-EA6A-4A9A-829C-825AF9DD3A05}" destId="{80AAEEB5-DB59-4289-A078-1DFD19AAADCD}" srcOrd="1" destOrd="0" presId="urn:microsoft.com/office/officeart/2005/8/layout/bProcess4"/>
    <dgm:cxn modelId="{3128B6EF-EA47-428D-ABDE-0E43471D7CD0}" type="presParOf" srcId="{E48764EB-58B4-423E-B7C7-77EA9A7A49F4}" destId="{E3D9E553-2051-4DF0-8FB6-14EBD3AE00A4}" srcOrd="5" destOrd="0" presId="urn:microsoft.com/office/officeart/2005/8/layout/bProcess4"/>
    <dgm:cxn modelId="{E4C93C91-322A-438C-8CBF-409ECC8A836D}" type="presParOf" srcId="{E48764EB-58B4-423E-B7C7-77EA9A7A49F4}" destId="{613F58D0-E80E-426D-B87D-69CBA9B17F57}" srcOrd="6" destOrd="0" presId="urn:microsoft.com/office/officeart/2005/8/layout/bProcess4"/>
    <dgm:cxn modelId="{CA09DEA5-0F93-4100-9FB8-45372D65232E}" type="presParOf" srcId="{613F58D0-E80E-426D-B87D-69CBA9B17F57}" destId="{C8FB0860-208A-496A-BE09-B0C8BCCA428D}" srcOrd="0" destOrd="0" presId="urn:microsoft.com/office/officeart/2005/8/layout/bProcess4"/>
    <dgm:cxn modelId="{679B2E8B-3F84-4B70-B88A-8728ABC16841}" type="presParOf" srcId="{613F58D0-E80E-426D-B87D-69CBA9B17F57}" destId="{7DFE268F-22AA-4919-9340-3792C2EEF22D}" srcOrd="1" destOrd="0" presId="urn:microsoft.com/office/officeart/2005/8/layout/bProcess4"/>
    <dgm:cxn modelId="{97ACA110-E2CC-4746-9F11-AD94DB683B87}" type="presParOf" srcId="{E48764EB-58B4-423E-B7C7-77EA9A7A49F4}" destId="{843CA9BF-2913-4CE8-812F-B7E36CE7F474}" srcOrd="7" destOrd="0" presId="urn:microsoft.com/office/officeart/2005/8/layout/bProcess4"/>
    <dgm:cxn modelId="{68681EA5-C4E7-4933-96FD-F2C5E03694B0}" type="presParOf" srcId="{E48764EB-58B4-423E-B7C7-77EA9A7A49F4}" destId="{5BC0CD92-504D-4872-B68A-8C5EB9E156FF}" srcOrd="8" destOrd="0" presId="urn:microsoft.com/office/officeart/2005/8/layout/bProcess4"/>
    <dgm:cxn modelId="{5C858DA6-F594-49EA-8151-C4AEBC577734}" type="presParOf" srcId="{5BC0CD92-504D-4872-B68A-8C5EB9E156FF}" destId="{0FDCFD59-8A51-4681-99AE-CF76381A72A8}" srcOrd="0" destOrd="0" presId="urn:microsoft.com/office/officeart/2005/8/layout/bProcess4"/>
    <dgm:cxn modelId="{307C0F29-7CF1-4F4E-B311-4AB2B25783E3}" type="presParOf" srcId="{5BC0CD92-504D-4872-B68A-8C5EB9E156FF}" destId="{4F54375D-4668-464E-8A0A-BF767C9E572E}" srcOrd="1" destOrd="0" presId="urn:microsoft.com/office/officeart/2005/8/layout/bProcess4"/>
    <dgm:cxn modelId="{6D4F8556-4290-41E5-9E0F-F0F3B9B796AC}" type="presParOf" srcId="{E48764EB-58B4-423E-B7C7-77EA9A7A49F4}" destId="{1E1F0FD1-A129-47A8-A477-5C95A8E5429C}" srcOrd="9" destOrd="0" presId="urn:microsoft.com/office/officeart/2005/8/layout/bProcess4"/>
    <dgm:cxn modelId="{9F172F58-8A4A-407B-8858-812370A49EEC}" type="presParOf" srcId="{E48764EB-58B4-423E-B7C7-77EA9A7A49F4}" destId="{5AA3D72A-C8B4-4BCA-AE35-8333C521CCB5}" srcOrd="10" destOrd="0" presId="urn:microsoft.com/office/officeart/2005/8/layout/bProcess4"/>
    <dgm:cxn modelId="{E902E8A9-21D4-4B64-B3DF-35AA270D8751}" type="presParOf" srcId="{5AA3D72A-C8B4-4BCA-AE35-8333C521CCB5}" destId="{F3340FC3-5EF3-4699-A412-83F48A074CE8}" srcOrd="0" destOrd="0" presId="urn:microsoft.com/office/officeart/2005/8/layout/bProcess4"/>
    <dgm:cxn modelId="{E0AD41A2-7359-4D4A-8D9F-A404772AF1C1}" type="presParOf" srcId="{5AA3D72A-C8B4-4BCA-AE35-8333C521CCB5}" destId="{9D0435A2-72C8-4C55-90C3-966A4A47D87B}" srcOrd="1" destOrd="0" presId="urn:microsoft.com/office/officeart/2005/8/layout/bProcess4"/>
    <dgm:cxn modelId="{6D7BAA58-2FEA-47D9-A12A-24F48DA13A28}" type="presParOf" srcId="{E48764EB-58B4-423E-B7C7-77EA9A7A49F4}" destId="{503DCDC3-C5BD-439B-9C23-709835DA7C6B}" srcOrd="11" destOrd="0" presId="urn:microsoft.com/office/officeart/2005/8/layout/bProcess4"/>
    <dgm:cxn modelId="{25116571-EB9A-4765-B90E-AF83913ABDA5}" type="presParOf" srcId="{E48764EB-58B4-423E-B7C7-77EA9A7A49F4}" destId="{06C31EA6-0CBD-43C4-98FE-E485DAE0A3F6}" srcOrd="12" destOrd="0" presId="urn:microsoft.com/office/officeart/2005/8/layout/bProcess4"/>
    <dgm:cxn modelId="{3EDE16C9-BF43-417E-BDC6-F0C52A24C4F8}" type="presParOf" srcId="{06C31EA6-0CBD-43C4-98FE-E485DAE0A3F6}" destId="{39901604-6CCE-4908-8034-2A9A6B0E02E0}" srcOrd="0" destOrd="0" presId="urn:microsoft.com/office/officeart/2005/8/layout/bProcess4"/>
    <dgm:cxn modelId="{7A4512F2-D77C-45E0-9F41-E2227FE85546}" type="presParOf" srcId="{06C31EA6-0CBD-43C4-98FE-E485DAE0A3F6}" destId="{D55056ED-F93C-434C-9252-B4DFDF084CA0}" srcOrd="1" destOrd="0" presId="urn:microsoft.com/office/officeart/2005/8/layout/bProcess4"/>
    <dgm:cxn modelId="{F0FA0A0F-57E6-4718-B88F-ADED6BB013DC}" type="presParOf" srcId="{E48764EB-58B4-423E-B7C7-77EA9A7A49F4}" destId="{33B851C8-478D-4DC0-B9E4-54E34AF52627}" srcOrd="13" destOrd="0" presId="urn:microsoft.com/office/officeart/2005/8/layout/bProcess4"/>
    <dgm:cxn modelId="{E2CBDFA5-A67C-44F5-82A8-176815854C64}" type="presParOf" srcId="{E48764EB-58B4-423E-B7C7-77EA9A7A49F4}" destId="{4BF07E8D-849E-4997-B0C8-E9477E4AA93A}" srcOrd="14" destOrd="0" presId="urn:microsoft.com/office/officeart/2005/8/layout/bProcess4"/>
    <dgm:cxn modelId="{6C9D461A-F8F9-4B89-ABE3-03E51944894F}" type="presParOf" srcId="{4BF07E8D-849E-4997-B0C8-E9477E4AA93A}" destId="{A4A6C5C3-5F75-4EDB-B911-2F5FA7BC3B57}" srcOrd="0" destOrd="0" presId="urn:microsoft.com/office/officeart/2005/8/layout/bProcess4"/>
    <dgm:cxn modelId="{10C88AF7-1567-41FA-A8E6-33B0C030CCE4}" type="presParOf" srcId="{4BF07E8D-849E-4997-B0C8-E9477E4AA93A}" destId="{680417DF-AD64-4ED5-9F0E-9310252F89C6}" srcOrd="1" destOrd="0" presId="urn:microsoft.com/office/officeart/2005/8/layout/bProcess4"/>
    <dgm:cxn modelId="{173A816B-9D0F-4DC2-94EE-798D83D7E479}" type="presParOf" srcId="{E48764EB-58B4-423E-B7C7-77EA9A7A49F4}" destId="{A86BF975-F488-469F-B13B-D618E30E0DC3}" srcOrd="15" destOrd="0" presId="urn:microsoft.com/office/officeart/2005/8/layout/bProcess4"/>
    <dgm:cxn modelId="{A5E3D804-B95C-4B03-857C-AA7285698DEB}" type="presParOf" srcId="{E48764EB-58B4-423E-B7C7-77EA9A7A49F4}" destId="{B52BF10D-9FDD-40E8-8CF8-5D0563FE39CA}" srcOrd="16" destOrd="0" presId="urn:microsoft.com/office/officeart/2005/8/layout/bProcess4"/>
    <dgm:cxn modelId="{3C6DA45B-44A9-4644-A0B3-5530F31E14BF}" type="presParOf" srcId="{B52BF10D-9FDD-40E8-8CF8-5D0563FE39CA}" destId="{CC7D45D1-88E5-46CF-9AE3-052D852B15F0}" srcOrd="0" destOrd="0" presId="urn:microsoft.com/office/officeart/2005/8/layout/bProcess4"/>
    <dgm:cxn modelId="{5DDEB093-9B3D-49BC-8114-DAE7F03911FF}" type="presParOf" srcId="{B52BF10D-9FDD-40E8-8CF8-5D0563FE39CA}" destId="{9E4ACEA0-149B-4731-9E57-A0201170E1F6}" srcOrd="1" destOrd="0" presId="urn:microsoft.com/office/officeart/2005/8/layout/bProcess4"/>
    <dgm:cxn modelId="{B63B64E7-BF50-4DC2-B42D-BDF3895F2024}" type="presParOf" srcId="{E48764EB-58B4-423E-B7C7-77EA9A7A49F4}" destId="{4709ACB6-D965-47BA-9904-646B0F171C7A}" srcOrd="17" destOrd="0" presId="urn:microsoft.com/office/officeart/2005/8/layout/bProcess4"/>
    <dgm:cxn modelId="{4C8BC8C8-9898-4B94-BF0C-C15C4FFAC3B0}" type="presParOf" srcId="{E48764EB-58B4-423E-B7C7-77EA9A7A49F4}" destId="{AFEABB03-3AC7-474C-8EFC-E6E969C447D4}" srcOrd="18" destOrd="0" presId="urn:microsoft.com/office/officeart/2005/8/layout/bProcess4"/>
    <dgm:cxn modelId="{BFF55C87-7186-4F9F-A438-0D094F4BBC3B}" type="presParOf" srcId="{AFEABB03-3AC7-474C-8EFC-E6E969C447D4}" destId="{A50AE4AC-335E-47E7-B3B0-D34992BCCB4C}" srcOrd="0" destOrd="0" presId="urn:microsoft.com/office/officeart/2005/8/layout/bProcess4"/>
    <dgm:cxn modelId="{903D9B8D-836E-4E10-9EF9-6443B27AA983}" type="presParOf" srcId="{AFEABB03-3AC7-474C-8EFC-E6E969C447D4}" destId="{3462E724-9CE4-4363-AFEB-77AB3C969384}" srcOrd="1" destOrd="0" presId="urn:microsoft.com/office/officeart/2005/8/layout/bProcess4"/>
    <dgm:cxn modelId="{F8267DE0-B653-4C52-A45B-538861A61D9C}" type="presParOf" srcId="{E48764EB-58B4-423E-B7C7-77EA9A7A49F4}" destId="{6BD0D302-0A8D-4965-81EB-7157078A6E01}" srcOrd="19" destOrd="0" presId="urn:microsoft.com/office/officeart/2005/8/layout/bProcess4"/>
    <dgm:cxn modelId="{AAD35B16-C032-4851-8378-3C13E13F3A47}" type="presParOf" srcId="{E48764EB-58B4-423E-B7C7-77EA9A7A49F4}" destId="{C59C28C4-4E44-437B-BD4B-EFC9173E8EE5}" srcOrd="20" destOrd="0" presId="urn:microsoft.com/office/officeart/2005/8/layout/bProcess4"/>
    <dgm:cxn modelId="{9F98C292-9103-4D32-9C9C-B84EEAA702AE}" type="presParOf" srcId="{C59C28C4-4E44-437B-BD4B-EFC9173E8EE5}" destId="{BF1260DA-97AC-42DD-A6F1-A68098B13E28}" srcOrd="0" destOrd="0" presId="urn:microsoft.com/office/officeart/2005/8/layout/bProcess4"/>
    <dgm:cxn modelId="{FCC2E0CC-AC12-4F3B-9C0A-52B99A3F9788}" type="presParOf" srcId="{C59C28C4-4E44-437B-BD4B-EFC9173E8EE5}" destId="{C7F08F0B-785E-46E7-B731-0F09F0481128}" srcOrd="1" destOrd="0" presId="urn:microsoft.com/office/officeart/2005/8/layout/bProcess4"/>
    <dgm:cxn modelId="{40A5FA70-119A-4E80-887E-A143B06A431C}" type="presParOf" srcId="{E48764EB-58B4-423E-B7C7-77EA9A7A49F4}" destId="{42DEF547-6E93-4BDD-B4AF-0850AB450128}" srcOrd="21" destOrd="0" presId="urn:microsoft.com/office/officeart/2005/8/layout/bProcess4"/>
    <dgm:cxn modelId="{F1234C4C-B0A2-4BAE-8E7E-844FDDEC2F3F}" type="presParOf" srcId="{E48764EB-58B4-423E-B7C7-77EA9A7A49F4}" destId="{A7462EA5-FA46-497C-88BD-B8949FDA7D3E}" srcOrd="22" destOrd="0" presId="urn:microsoft.com/office/officeart/2005/8/layout/bProcess4"/>
    <dgm:cxn modelId="{2AAA5DA1-E98A-4DF4-989A-883444A869E2}" type="presParOf" srcId="{A7462EA5-FA46-497C-88BD-B8949FDA7D3E}" destId="{1D29C964-869C-4D95-873C-5597280FA6DD}" srcOrd="0" destOrd="0" presId="urn:microsoft.com/office/officeart/2005/8/layout/bProcess4"/>
    <dgm:cxn modelId="{28E07B7E-E620-40AD-8B7E-2C5D92DD45A1}" type="presParOf" srcId="{A7462EA5-FA46-497C-88BD-B8949FDA7D3E}" destId="{B6C94E14-41C4-42F4-B406-682C89BE2C96}" srcOrd="1" destOrd="0" presId="urn:microsoft.com/office/officeart/2005/8/layout/bProcess4"/>
    <dgm:cxn modelId="{F6EF636F-8405-46A9-8D4A-20FDD326B0BE}" type="presParOf" srcId="{E48764EB-58B4-423E-B7C7-77EA9A7A49F4}" destId="{A395CB0F-8AD9-4AC8-97AA-3DBF573AC546}" srcOrd="23" destOrd="0" presId="urn:microsoft.com/office/officeart/2005/8/layout/bProcess4"/>
    <dgm:cxn modelId="{B4508785-32D4-4F8A-9EA8-E7EBCE82EA21}" type="presParOf" srcId="{E48764EB-58B4-423E-B7C7-77EA9A7A49F4}" destId="{E9854187-A41D-48E1-B901-EF99DEDE83EB}" srcOrd="24" destOrd="0" presId="urn:microsoft.com/office/officeart/2005/8/layout/bProcess4"/>
    <dgm:cxn modelId="{DC96051F-7A29-4D6D-AE90-C20D960FC909}" type="presParOf" srcId="{E9854187-A41D-48E1-B901-EF99DEDE83EB}" destId="{98001FA9-A594-4779-9364-98566263546B}" srcOrd="0" destOrd="0" presId="urn:microsoft.com/office/officeart/2005/8/layout/bProcess4"/>
    <dgm:cxn modelId="{A1CF4555-B934-42DA-BB29-E7C4D7CA253C}" type="presParOf" srcId="{E9854187-A41D-48E1-B901-EF99DEDE83EB}" destId="{26CA6935-1C52-42A8-8F28-3F44B728CB82}" srcOrd="1" destOrd="0" presId="urn:microsoft.com/office/officeart/2005/8/layout/bProcess4"/>
    <dgm:cxn modelId="{AC9F5C7D-300E-433D-B109-09746E0C0C1E}" type="presParOf" srcId="{E48764EB-58B4-423E-B7C7-77EA9A7A49F4}" destId="{DEDBB81A-C1B0-42B1-9EAD-70C8A3E0CF2A}" srcOrd="25" destOrd="0" presId="urn:microsoft.com/office/officeart/2005/8/layout/bProcess4"/>
    <dgm:cxn modelId="{7EF79C5C-B83A-42C9-BC69-2898E95EC977}" type="presParOf" srcId="{E48764EB-58B4-423E-B7C7-77EA9A7A49F4}" destId="{BDD25F63-60D2-4699-9A6B-A431A6604AD8}" srcOrd="26" destOrd="0" presId="urn:microsoft.com/office/officeart/2005/8/layout/bProcess4"/>
    <dgm:cxn modelId="{A1FFC3BD-DF79-4438-B989-8EB7C8C1103A}" type="presParOf" srcId="{BDD25F63-60D2-4699-9A6B-A431A6604AD8}" destId="{333ED36A-EAE1-4E42-8361-D3886C3B0B1C}" srcOrd="0" destOrd="0" presId="urn:microsoft.com/office/officeart/2005/8/layout/bProcess4"/>
    <dgm:cxn modelId="{DCD2C7E5-A7F4-4FF0-BFE9-409203136E47}" type="presParOf" srcId="{BDD25F63-60D2-4699-9A6B-A431A6604AD8}" destId="{4D375829-604C-491E-B61E-8E1CF0518C1F}" srcOrd="1" destOrd="0" presId="urn:microsoft.com/office/officeart/2005/8/layout/bProcess4"/>
    <dgm:cxn modelId="{06C51100-AB2A-45DD-84F9-65198800DF1A}" type="presParOf" srcId="{E48764EB-58B4-423E-B7C7-77EA9A7A49F4}" destId="{A944D09F-F75E-427F-8542-5D22D58A8703}" srcOrd="27" destOrd="0" presId="urn:microsoft.com/office/officeart/2005/8/layout/bProcess4"/>
    <dgm:cxn modelId="{A300416A-B6EC-4054-B772-EB0AD2EE2CB8}" type="presParOf" srcId="{E48764EB-58B4-423E-B7C7-77EA9A7A49F4}" destId="{813247C2-1963-44AA-BC0F-58F81B13D884}" srcOrd="28" destOrd="0" presId="urn:microsoft.com/office/officeart/2005/8/layout/bProcess4"/>
    <dgm:cxn modelId="{5E5221DB-1B74-4B65-86A7-D1467F5C8389}" type="presParOf" srcId="{813247C2-1963-44AA-BC0F-58F81B13D884}" destId="{8A06F4D8-EE00-4E2D-8399-0630E6446486}" srcOrd="0" destOrd="0" presId="urn:microsoft.com/office/officeart/2005/8/layout/bProcess4"/>
    <dgm:cxn modelId="{F49679E2-FD79-469F-96C3-3CA8DD35ABE1}" type="presParOf" srcId="{813247C2-1963-44AA-BC0F-58F81B13D884}" destId="{BE81DE77-5399-4273-900B-BB332E46528A}" srcOrd="1" destOrd="0" presId="urn:microsoft.com/office/officeart/2005/8/layout/bProcess4"/>
    <dgm:cxn modelId="{71927E74-5249-4CEF-BC15-FF7327D803B1}" type="presParOf" srcId="{E48764EB-58B4-423E-B7C7-77EA9A7A49F4}" destId="{E7516E0E-34D1-46CB-AA9F-85DD905E3212}" srcOrd="29" destOrd="0" presId="urn:microsoft.com/office/officeart/2005/8/layout/bProcess4"/>
    <dgm:cxn modelId="{9E2A6094-49B9-4050-A002-C58C6117CC0A}" type="presParOf" srcId="{E48764EB-58B4-423E-B7C7-77EA9A7A49F4}" destId="{56FBD3EB-6B1F-4FBF-88F0-8AB4649DB004}" srcOrd="30" destOrd="0" presId="urn:microsoft.com/office/officeart/2005/8/layout/bProcess4"/>
    <dgm:cxn modelId="{963BE2A4-6602-49FA-AA59-1A2D31FAB73F}" type="presParOf" srcId="{56FBD3EB-6B1F-4FBF-88F0-8AB4649DB004}" destId="{D92507AE-00B1-4D9C-BB0C-7E9627B018F7}" srcOrd="0" destOrd="0" presId="urn:microsoft.com/office/officeart/2005/8/layout/bProcess4"/>
    <dgm:cxn modelId="{2E487B9C-3B0F-4969-AC45-7877D75DAC8A}" type="presParOf" srcId="{56FBD3EB-6B1F-4FBF-88F0-8AB4649DB004}" destId="{7CAE8286-0407-4AA7-BCC9-EAAA1EFB9DDC}" srcOrd="1" destOrd="0" presId="urn:microsoft.com/office/officeart/2005/8/layout/bProcess4"/>
    <dgm:cxn modelId="{67078582-8E70-47A0-AEA6-70B4586BBD11}" type="presParOf" srcId="{E48764EB-58B4-423E-B7C7-77EA9A7A49F4}" destId="{E86D5704-446C-48F9-A7B3-5BDECE1A47B6}" srcOrd="31" destOrd="0" presId="urn:microsoft.com/office/officeart/2005/8/layout/bProcess4"/>
    <dgm:cxn modelId="{C1983837-7B61-4660-925E-03F65E137AC8}" type="presParOf" srcId="{E48764EB-58B4-423E-B7C7-77EA9A7A49F4}" destId="{E6F322D9-6C42-4CE0-BDAF-167A496B2FCB}" srcOrd="32" destOrd="0" presId="urn:microsoft.com/office/officeart/2005/8/layout/bProcess4"/>
    <dgm:cxn modelId="{7611CC0F-706B-4C58-A083-E79B59F3F6B1}" type="presParOf" srcId="{E6F322D9-6C42-4CE0-BDAF-167A496B2FCB}" destId="{6F162314-9423-42BF-AB3C-EC97263F7764}" srcOrd="0" destOrd="0" presId="urn:microsoft.com/office/officeart/2005/8/layout/bProcess4"/>
    <dgm:cxn modelId="{B5BFEC79-0DD6-4A85-B42E-77146BB05A6E}" type="presParOf" srcId="{E6F322D9-6C42-4CE0-BDAF-167A496B2FCB}" destId="{3753260B-61BA-4849-B152-73B7F48F120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8372F-01F1-4882-A0AA-73DD968110F7}">
      <dsp:nvSpPr>
        <dsp:cNvPr id="0" name=""/>
        <dsp:cNvSpPr/>
      </dsp:nvSpPr>
      <dsp:spPr>
        <a:xfrm rot="5400000">
          <a:off x="2212092" y="685886"/>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B7BCBF-3F95-454F-AD27-1F7083652722}">
      <dsp:nvSpPr>
        <dsp:cNvPr id="0" name=""/>
        <dsp:cNvSpPr/>
      </dsp:nvSpPr>
      <dsp:spPr>
        <a:xfrm>
          <a:off x="2459462" y="697"/>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Arial Black"/>
            </a:rPr>
            <a:t>Import essential libraries</a:t>
          </a:r>
        </a:p>
      </dsp:txBody>
      <dsp:txXfrm>
        <a:off x="2484732" y="25967"/>
        <a:ext cx="1387456" cy="812258"/>
      </dsp:txXfrm>
    </dsp:sp>
    <dsp:sp modelId="{7649AD0F-0E6F-4DFC-8DE1-17F799F52C1F}">
      <dsp:nvSpPr>
        <dsp:cNvPr id="0" name=""/>
        <dsp:cNvSpPr/>
      </dsp:nvSpPr>
      <dsp:spPr>
        <a:xfrm rot="5400000">
          <a:off x="2212092" y="1764384"/>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5BD05-DCC6-4A2F-8745-D35507CC5041}">
      <dsp:nvSpPr>
        <dsp:cNvPr id="0" name=""/>
        <dsp:cNvSpPr/>
      </dsp:nvSpPr>
      <dsp:spPr>
        <a:xfrm>
          <a:off x="2459462" y="1079195"/>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Calibri"/>
              <a:cs typeface="Calibri"/>
            </a:rPr>
            <a:t>Load breast cancer dataset &amp; explore</a:t>
          </a:r>
        </a:p>
      </dsp:txBody>
      <dsp:txXfrm>
        <a:off x="2484732" y="1104465"/>
        <a:ext cx="1387456" cy="812258"/>
      </dsp:txXfrm>
    </dsp:sp>
    <dsp:sp modelId="{E3D9E553-2051-4DF0-8FB6-14EBD3AE00A4}">
      <dsp:nvSpPr>
        <dsp:cNvPr id="0" name=""/>
        <dsp:cNvSpPr/>
      </dsp:nvSpPr>
      <dsp:spPr>
        <a:xfrm rot="5400000">
          <a:off x="2212092" y="2842882"/>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AAEEB5-DB59-4289-A078-1DFD19AAADCD}">
      <dsp:nvSpPr>
        <dsp:cNvPr id="0" name=""/>
        <dsp:cNvSpPr/>
      </dsp:nvSpPr>
      <dsp:spPr>
        <a:xfrm>
          <a:off x="2459462" y="2157693"/>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Arial Black"/>
            </a:rPr>
            <a:t>Create Data-Frame</a:t>
          </a:r>
        </a:p>
      </dsp:txBody>
      <dsp:txXfrm>
        <a:off x="2484732" y="2182963"/>
        <a:ext cx="1387456" cy="812258"/>
      </dsp:txXfrm>
    </dsp:sp>
    <dsp:sp modelId="{843CA9BF-2913-4CE8-812F-B7E36CE7F474}">
      <dsp:nvSpPr>
        <dsp:cNvPr id="0" name=""/>
        <dsp:cNvSpPr/>
      </dsp:nvSpPr>
      <dsp:spPr>
        <a:xfrm rot="5400000">
          <a:off x="2212092" y="3921379"/>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E268F-22AA-4919-9340-3792C2EEF22D}">
      <dsp:nvSpPr>
        <dsp:cNvPr id="0" name=""/>
        <dsp:cNvSpPr/>
      </dsp:nvSpPr>
      <dsp:spPr>
        <a:xfrm>
          <a:off x="2459462" y="3236191"/>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Data Visualization  </a:t>
          </a:r>
        </a:p>
      </dsp:txBody>
      <dsp:txXfrm>
        <a:off x="2484732" y="3261461"/>
        <a:ext cx="1387456" cy="812258"/>
      </dsp:txXfrm>
    </dsp:sp>
    <dsp:sp modelId="{1E1F0FD1-A129-47A8-A477-5C95A8E5429C}">
      <dsp:nvSpPr>
        <dsp:cNvPr id="0" name=""/>
        <dsp:cNvSpPr/>
      </dsp:nvSpPr>
      <dsp:spPr>
        <a:xfrm>
          <a:off x="2751341" y="4460628"/>
          <a:ext cx="1908255"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54375D-4668-464E-8A0A-BF767C9E572E}">
      <dsp:nvSpPr>
        <dsp:cNvPr id="0" name=""/>
        <dsp:cNvSpPr/>
      </dsp:nvSpPr>
      <dsp:spPr>
        <a:xfrm>
          <a:off x="2459462" y="4314688"/>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Arial Black"/>
            </a:rPr>
            <a:t>Split Data-Frame in Train and Test</a:t>
          </a:r>
          <a:endParaRPr lang="en-GB" sz="1100" kern="1200"/>
        </a:p>
      </dsp:txBody>
      <dsp:txXfrm>
        <a:off x="2484732" y="4339958"/>
        <a:ext cx="1387456" cy="812258"/>
      </dsp:txXfrm>
    </dsp:sp>
    <dsp:sp modelId="{503DCDC3-C5BD-439B-9C23-709835DA7C6B}">
      <dsp:nvSpPr>
        <dsp:cNvPr id="0" name=""/>
        <dsp:cNvSpPr/>
      </dsp:nvSpPr>
      <dsp:spPr>
        <a:xfrm rot="16200000">
          <a:off x="4124628" y="3921379"/>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0435A2-72C8-4C55-90C3-966A4A47D87B}">
      <dsp:nvSpPr>
        <dsp:cNvPr id="0" name=""/>
        <dsp:cNvSpPr/>
      </dsp:nvSpPr>
      <dsp:spPr>
        <a:xfrm>
          <a:off x="4371998" y="4314688"/>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 </a:t>
          </a:r>
          <a:r>
            <a:rPr lang="en-US" sz="1100" b="1" u="sng" kern="1200">
              <a:solidFill>
                <a:schemeClr val="bg1">
                  <a:lumMod val="95000"/>
                </a:schemeClr>
              </a:solidFill>
              <a:latin typeface="Arial Black"/>
              <a:hlinkClick xmlns:r="http://schemas.openxmlformats.org/officeDocument/2006/relationships" r:id="" action="ppaction://noaction">
                <a:extLst>
                  <a:ext uri="{A12FA001-AC4F-418D-AE19-62706E023703}">
                    <ahyp:hlinkClr xmlns:ahyp="http://schemas.microsoft.com/office/drawing/2018/hyperlinkcolor" val="tx"/>
                  </a:ext>
                </a:extLst>
              </a:hlinkClick>
            </a:rPr>
            <a:t>Feature Scaling</a:t>
          </a:r>
        </a:p>
      </dsp:txBody>
      <dsp:txXfrm>
        <a:off x="4397268" y="4339958"/>
        <a:ext cx="1387456" cy="812258"/>
      </dsp:txXfrm>
    </dsp:sp>
    <dsp:sp modelId="{33B851C8-478D-4DC0-B9E4-54E34AF52627}">
      <dsp:nvSpPr>
        <dsp:cNvPr id="0" name=""/>
        <dsp:cNvSpPr/>
      </dsp:nvSpPr>
      <dsp:spPr>
        <a:xfrm rot="16200000">
          <a:off x="4124628" y="2842882"/>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5056ED-F93C-434C-9252-B4DFDF084CA0}">
      <dsp:nvSpPr>
        <dsp:cNvPr id="0" name=""/>
        <dsp:cNvSpPr/>
      </dsp:nvSpPr>
      <dsp:spPr>
        <a:xfrm>
          <a:off x="4371998" y="3236191"/>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Machine Learning Model Building</a:t>
          </a:r>
        </a:p>
      </dsp:txBody>
      <dsp:txXfrm>
        <a:off x="4397268" y="3261461"/>
        <a:ext cx="1387456" cy="812258"/>
      </dsp:txXfrm>
    </dsp:sp>
    <dsp:sp modelId="{A86BF975-F488-469F-B13B-D618E30E0DC3}">
      <dsp:nvSpPr>
        <dsp:cNvPr id="0" name=""/>
        <dsp:cNvSpPr/>
      </dsp:nvSpPr>
      <dsp:spPr>
        <a:xfrm rot="16200000">
          <a:off x="4124628" y="1764384"/>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0417DF-AD64-4ED5-9F0E-9310252F89C6}">
      <dsp:nvSpPr>
        <dsp:cNvPr id="0" name=""/>
        <dsp:cNvSpPr/>
      </dsp:nvSpPr>
      <dsp:spPr>
        <a:xfrm>
          <a:off x="4371998" y="2157693"/>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Support vector Classifier</a:t>
          </a:r>
        </a:p>
      </dsp:txBody>
      <dsp:txXfrm>
        <a:off x="4397268" y="2182963"/>
        <a:ext cx="1387456" cy="812258"/>
      </dsp:txXfrm>
    </dsp:sp>
    <dsp:sp modelId="{4709ACB6-D965-47BA-9904-646B0F171C7A}">
      <dsp:nvSpPr>
        <dsp:cNvPr id="0" name=""/>
        <dsp:cNvSpPr/>
      </dsp:nvSpPr>
      <dsp:spPr>
        <a:xfrm rot="16200000">
          <a:off x="4124628" y="685886"/>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4ACEA0-149B-4731-9E57-A0201170E1F6}">
      <dsp:nvSpPr>
        <dsp:cNvPr id="0" name=""/>
        <dsp:cNvSpPr/>
      </dsp:nvSpPr>
      <dsp:spPr>
        <a:xfrm>
          <a:off x="4371998" y="1079195"/>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Logistic Regression</a:t>
          </a:r>
        </a:p>
      </dsp:txBody>
      <dsp:txXfrm>
        <a:off x="4397268" y="1104465"/>
        <a:ext cx="1387456" cy="812258"/>
      </dsp:txXfrm>
    </dsp:sp>
    <dsp:sp modelId="{6BD0D302-0A8D-4965-81EB-7157078A6E01}">
      <dsp:nvSpPr>
        <dsp:cNvPr id="0" name=""/>
        <dsp:cNvSpPr/>
      </dsp:nvSpPr>
      <dsp:spPr>
        <a:xfrm>
          <a:off x="4663877" y="146637"/>
          <a:ext cx="1908255"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62E724-9CE4-4363-AFEB-77AB3C969384}">
      <dsp:nvSpPr>
        <dsp:cNvPr id="0" name=""/>
        <dsp:cNvSpPr/>
      </dsp:nvSpPr>
      <dsp:spPr>
        <a:xfrm>
          <a:off x="4371998" y="697"/>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K – Nearest Neighbor Classifier</a:t>
          </a:r>
        </a:p>
      </dsp:txBody>
      <dsp:txXfrm>
        <a:off x="4397268" y="25967"/>
        <a:ext cx="1387456" cy="812258"/>
      </dsp:txXfrm>
    </dsp:sp>
    <dsp:sp modelId="{42DEF547-6E93-4BDD-B4AF-0850AB450128}">
      <dsp:nvSpPr>
        <dsp:cNvPr id="0" name=""/>
        <dsp:cNvSpPr/>
      </dsp:nvSpPr>
      <dsp:spPr>
        <a:xfrm rot="5400000">
          <a:off x="6037164" y="685886"/>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F08F0B-785E-46E7-B731-0F09F0481128}">
      <dsp:nvSpPr>
        <dsp:cNvPr id="0" name=""/>
        <dsp:cNvSpPr/>
      </dsp:nvSpPr>
      <dsp:spPr>
        <a:xfrm>
          <a:off x="6284534" y="697"/>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Naive Bayes Classifier</a:t>
          </a:r>
        </a:p>
      </dsp:txBody>
      <dsp:txXfrm>
        <a:off x="6309804" y="25967"/>
        <a:ext cx="1387456" cy="812258"/>
      </dsp:txXfrm>
    </dsp:sp>
    <dsp:sp modelId="{A395CB0F-8AD9-4AC8-97AA-3DBF573AC546}">
      <dsp:nvSpPr>
        <dsp:cNvPr id="0" name=""/>
        <dsp:cNvSpPr/>
      </dsp:nvSpPr>
      <dsp:spPr>
        <a:xfrm rot="5400000">
          <a:off x="6037164" y="1764384"/>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C94E14-41C4-42F4-B406-682C89BE2C96}">
      <dsp:nvSpPr>
        <dsp:cNvPr id="0" name=""/>
        <dsp:cNvSpPr/>
      </dsp:nvSpPr>
      <dsp:spPr>
        <a:xfrm>
          <a:off x="6284534" y="1079195"/>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Decision Tree Classifier</a:t>
          </a:r>
        </a:p>
      </dsp:txBody>
      <dsp:txXfrm>
        <a:off x="6309804" y="1104465"/>
        <a:ext cx="1387456" cy="812258"/>
      </dsp:txXfrm>
    </dsp:sp>
    <dsp:sp modelId="{DEDBB81A-C1B0-42B1-9EAD-70C8A3E0CF2A}">
      <dsp:nvSpPr>
        <dsp:cNvPr id="0" name=""/>
        <dsp:cNvSpPr/>
      </dsp:nvSpPr>
      <dsp:spPr>
        <a:xfrm rot="5400000">
          <a:off x="6037164" y="2842882"/>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CA6935-1C52-42A8-8F28-3F44B728CB82}">
      <dsp:nvSpPr>
        <dsp:cNvPr id="0" name=""/>
        <dsp:cNvSpPr/>
      </dsp:nvSpPr>
      <dsp:spPr>
        <a:xfrm>
          <a:off x="6284534" y="2157693"/>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Black"/>
            </a:rPr>
            <a:t>Random Forest Classifier</a:t>
          </a:r>
        </a:p>
      </dsp:txBody>
      <dsp:txXfrm>
        <a:off x="6309804" y="2182963"/>
        <a:ext cx="1387456" cy="812258"/>
      </dsp:txXfrm>
    </dsp:sp>
    <dsp:sp modelId="{A944D09F-F75E-427F-8542-5D22D58A8703}">
      <dsp:nvSpPr>
        <dsp:cNvPr id="0" name=""/>
        <dsp:cNvSpPr/>
      </dsp:nvSpPr>
      <dsp:spPr>
        <a:xfrm rot="5400000">
          <a:off x="6037164" y="3921379"/>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375829-604C-491E-B61E-8E1CF0518C1F}">
      <dsp:nvSpPr>
        <dsp:cNvPr id="0" name=""/>
        <dsp:cNvSpPr/>
      </dsp:nvSpPr>
      <dsp:spPr>
        <a:xfrm>
          <a:off x="6284534" y="3236191"/>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Arial Black"/>
            </a:rPr>
            <a:t>AdaBoost Classifier</a:t>
          </a:r>
        </a:p>
      </dsp:txBody>
      <dsp:txXfrm>
        <a:off x="6309804" y="3261461"/>
        <a:ext cx="1387456" cy="812258"/>
      </dsp:txXfrm>
    </dsp:sp>
    <dsp:sp modelId="{E7516E0E-34D1-46CB-AA9F-85DD905E3212}">
      <dsp:nvSpPr>
        <dsp:cNvPr id="0" name=""/>
        <dsp:cNvSpPr/>
      </dsp:nvSpPr>
      <dsp:spPr>
        <a:xfrm>
          <a:off x="6576413" y="4460628"/>
          <a:ext cx="1908255"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81DE77-5399-4273-900B-BB332E46528A}">
      <dsp:nvSpPr>
        <dsp:cNvPr id="0" name=""/>
        <dsp:cNvSpPr/>
      </dsp:nvSpPr>
      <dsp:spPr>
        <a:xfrm>
          <a:off x="6284534" y="4314688"/>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Arial Black"/>
            </a:rPr>
            <a:t>XGBoost Classifier</a:t>
          </a:r>
        </a:p>
      </dsp:txBody>
      <dsp:txXfrm>
        <a:off x="6309804" y="4339958"/>
        <a:ext cx="1387456" cy="812258"/>
      </dsp:txXfrm>
    </dsp:sp>
    <dsp:sp modelId="{E86D5704-446C-48F9-A7B3-5BDECE1A47B6}">
      <dsp:nvSpPr>
        <dsp:cNvPr id="0" name=""/>
        <dsp:cNvSpPr/>
      </dsp:nvSpPr>
      <dsp:spPr>
        <a:xfrm rot="16200000">
          <a:off x="7949700" y="3921379"/>
          <a:ext cx="1074217" cy="1294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AE8286-0407-4AA7-BCC9-EAAA1EFB9DDC}">
      <dsp:nvSpPr>
        <dsp:cNvPr id="0" name=""/>
        <dsp:cNvSpPr/>
      </dsp:nvSpPr>
      <dsp:spPr>
        <a:xfrm>
          <a:off x="8197069" y="4314688"/>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Arial Black"/>
            </a:rPr>
            <a:t>Confusion Matrix</a:t>
          </a:r>
        </a:p>
      </dsp:txBody>
      <dsp:txXfrm>
        <a:off x="8222339" y="4339958"/>
        <a:ext cx="1387456" cy="812258"/>
      </dsp:txXfrm>
    </dsp:sp>
    <dsp:sp modelId="{3753260B-61BA-4849-B152-73B7F48F1204}">
      <dsp:nvSpPr>
        <dsp:cNvPr id="0" name=""/>
        <dsp:cNvSpPr/>
      </dsp:nvSpPr>
      <dsp:spPr>
        <a:xfrm>
          <a:off x="8197069" y="3236191"/>
          <a:ext cx="1437996" cy="862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Arial Black"/>
            </a:rPr>
            <a:t>Save XGBoost Classifier model using Pickel</a:t>
          </a:r>
          <a:endParaRPr lang="en-US" sz="1100" kern="1200">
            <a:latin typeface="Arial Black"/>
          </a:endParaRPr>
        </a:p>
      </dsp:txBody>
      <dsp:txXfrm>
        <a:off x="8222339" y="3261461"/>
        <a:ext cx="1387456" cy="81225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r>
              <a:rPr lang="en-US"/>
              <a:t>BNM INSTITUTE OF TECHNOLOGY</a:t>
            </a:r>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33947554"/>
      </p:ext>
    </p:extLst>
  </p:cSld>
  <p:clrMapOvr>
    <a:masterClrMapping/>
  </p:clrMapOvr>
  <p:transition spd="slow">
    <p:fade/>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r>
              <a:rPr lang="en-US"/>
              <a:t>BNM INSTITUTE OF TECHNOLOGY</a:t>
            </a:r>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17010172"/>
      </p:ext>
    </p:extLst>
  </p:cSld>
  <p:clrMapOvr>
    <a:masterClrMapping/>
  </p:clrMapOvr>
  <p:transition spd="slow">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r>
              <a:rPr lang="en-US"/>
              <a:t>BNM INSTITUTE OF TECHNOLOGY</a:t>
            </a:r>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14978643"/>
      </p:ext>
    </p:extLst>
  </p:cSld>
  <p:clrMapOvr>
    <a:masterClrMapping/>
  </p:clrMapOvr>
  <p:transition spd="slow">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a:t>BNM INSTITUTE OF TECHNOLOGY</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1799082"/>
      </p:ext>
    </p:extLst>
  </p:cSld>
  <p:clrMapOvr>
    <a:masterClrMapping/>
  </p:clrMapOvr>
  <p:transition spd="slow">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r>
              <a:rPr lang="en-US"/>
              <a:t>BNM INSTITUTE OF TECHNOLOGY</a:t>
            </a:r>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8636818"/>
      </p:ext>
    </p:extLst>
  </p:cSld>
  <p:clrMapOvr>
    <a:masterClrMapping/>
  </p:clrMapOvr>
  <p:transition spd="slow">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a:t>BNM INSTITUTE OF TECHNOLOGY</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19327111"/>
      </p:ext>
    </p:extLst>
  </p:cSld>
  <p:clrMapOvr>
    <a:masterClrMapping/>
  </p:clrMapOvr>
  <p:transition spd="slow">
    <p:fade/>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a:t>BNM INSTITUTE OF TECHNOLOGY</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1180759"/>
      </p:ext>
    </p:extLst>
  </p:cSld>
  <p:clrMapOvr>
    <a:masterClrMapping/>
  </p:clrMapOvr>
  <p:transition spd="slow">
    <p:fade/>
  </p:transition>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r>
              <a:rPr lang="en-US"/>
              <a:t>BNM INSTITUTE OF TECHNOLOGY</a:t>
            </a:r>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631978"/>
      </p:ext>
    </p:extLst>
  </p:cSld>
  <p:clrMapOvr>
    <a:masterClrMapping/>
  </p:clrMapOvr>
  <p:transition spd="slow">
    <p:fade/>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a:t>BNM INSTITUTE OF TECHNOLOGY</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8149813"/>
      </p:ext>
    </p:extLst>
  </p:cSld>
  <p:clrMapOvr>
    <a:masterClrMapping/>
  </p:clrMapOvr>
  <p:transition spd="slow">
    <p:fade/>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a:t>BNM INSTITUTE OF TECHNOLOGY</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09450"/>
      </p:ext>
    </p:extLst>
  </p:cSld>
  <p:clrMapOvr>
    <a:masterClrMapping/>
  </p:clrMapOvr>
  <p:transition spd="slow">
    <p:fade/>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7/22/2021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a:t>BNM INSTITUTE OF TECHNOLOGY</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974159"/>
      </p:ext>
    </p:extLst>
  </p:cSld>
  <p:clrMapOvr>
    <a:masterClrMapping/>
  </p:clrMapOvr>
  <p:transition spd="slow">
    <p:fade/>
  </p:transition>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7/22/2021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BNM INSTITUTE OF TECHNOLOGY</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08992926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p:fade/>
  </p:transition>
  <p:hf hdr="0" dt="0"/>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research.ics.tkk.fi/ica/fastica/"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57490" y="-57499"/>
            <a:ext cx="12191980" cy="6857990"/>
          </a:xfrm>
          <a:prstGeom prst="rect">
            <a:avLst/>
          </a:prstGeom>
        </p:spPr>
      </p:pic>
      <p:sp>
        <p:nvSpPr>
          <p:cNvPr id="27"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525979" y="3552132"/>
            <a:ext cx="4857247" cy="1076938"/>
          </a:xfrm>
        </p:spPr>
        <p:txBody>
          <a:bodyPr anchor="b">
            <a:normAutofit/>
          </a:bodyPr>
          <a:lstStyle/>
          <a:p>
            <a:pPr algn="ctr"/>
            <a:r>
              <a:rPr lang="en-GB" sz="2800" b="1">
                <a:solidFill>
                  <a:srgbClr val="FFFF00"/>
                </a:solidFill>
                <a:latin typeface="Times New Roman"/>
                <a:cs typeface="Times New Roman"/>
              </a:rPr>
              <a:t>MINI PROJECT</a:t>
            </a:r>
            <a:br>
              <a:rPr lang="en-GB" sz="2800" b="1">
                <a:solidFill>
                  <a:srgbClr val="FFFF00"/>
                </a:solidFill>
                <a:latin typeface="Times New Roman"/>
                <a:cs typeface="Times New Roman"/>
              </a:rPr>
            </a:br>
            <a:r>
              <a:rPr lang="en-GB" sz="2800" b="1">
                <a:solidFill>
                  <a:srgbClr val="FFFF00"/>
                </a:solidFill>
                <a:latin typeface="Times New Roman"/>
                <a:cs typeface="Times New Roman"/>
              </a:rPr>
              <a:t> A16</a:t>
            </a:r>
          </a:p>
        </p:txBody>
      </p:sp>
      <p:sp>
        <p:nvSpPr>
          <p:cNvPr id="3" name="Subtitle 2"/>
          <p:cNvSpPr>
            <a:spLocks noGrp="1"/>
          </p:cNvSpPr>
          <p:nvPr>
            <p:ph type="subTitle" idx="1"/>
          </p:nvPr>
        </p:nvSpPr>
        <p:spPr>
          <a:xfrm>
            <a:off x="477981" y="1712105"/>
            <a:ext cx="11103771" cy="2195821"/>
          </a:xfrm>
        </p:spPr>
        <p:txBody>
          <a:bodyPr vert="horz" lIns="91440" tIns="45720" rIns="91440" bIns="45720" rtlCol="0" anchor="t">
            <a:noAutofit/>
          </a:bodyPr>
          <a:lstStyle/>
          <a:p>
            <a:pPr algn="ctr"/>
            <a:r>
              <a:rPr lang="en-GB" sz="2000" b="1">
                <a:solidFill>
                  <a:srgbClr val="7030A0"/>
                </a:solidFill>
                <a:latin typeface="Times New Roman"/>
                <a:ea typeface="+mn-lt"/>
                <a:cs typeface="+mn-lt"/>
              </a:rPr>
              <a:t>Mini Project Demo with Presentation (18ECMP68)</a:t>
            </a:r>
            <a:endParaRPr lang="en-US" sz="2000">
              <a:solidFill>
                <a:srgbClr val="7030A0"/>
              </a:solidFill>
              <a:latin typeface="Times New Roman"/>
              <a:cs typeface="Times New Roman"/>
            </a:endParaRPr>
          </a:p>
          <a:p>
            <a:pPr algn="ctr"/>
            <a:r>
              <a:rPr lang="en-GB" sz="4000">
                <a:solidFill>
                  <a:schemeClr val="bg1"/>
                </a:solidFill>
              </a:rPr>
              <a:t> </a:t>
            </a:r>
            <a:r>
              <a:rPr lang="en-GB" sz="4000">
                <a:solidFill>
                  <a:srgbClr val="00B0F0"/>
                </a:solidFill>
                <a:latin typeface="Times New Roman"/>
                <a:cs typeface="Times New Roman"/>
              </a:rPr>
              <a:t>BREAST CANCER DETECTION USING MACHINE LEARNING</a:t>
            </a:r>
          </a:p>
        </p:txBody>
      </p:sp>
      <p:sp>
        <p:nvSpPr>
          <p:cNvPr id="6" name="TextBox 5">
            <a:extLst>
              <a:ext uri="{FF2B5EF4-FFF2-40B4-BE49-F238E27FC236}">
                <a16:creationId xmlns:a16="http://schemas.microsoft.com/office/drawing/2014/main" id="{9C5B1103-B50C-45B1-BCFB-68221C0A2F06}"/>
              </a:ext>
            </a:extLst>
          </p:cNvPr>
          <p:cNvSpPr txBox="1"/>
          <p:nvPr/>
        </p:nvSpPr>
        <p:spPr>
          <a:xfrm>
            <a:off x="4013228" y="5511509"/>
            <a:ext cx="38790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rgbClr val="FF0000"/>
                </a:solidFill>
                <a:latin typeface="Times New Roman"/>
                <a:ea typeface="+mn-lt"/>
                <a:cs typeface="+mn-lt"/>
              </a:rPr>
              <a:t>Under the guidance of</a:t>
            </a:r>
            <a:endParaRPr lang="en-US">
              <a:solidFill>
                <a:srgbClr val="FF0000"/>
              </a:solidFill>
              <a:latin typeface="Times New Roman"/>
              <a:cs typeface="Times New Roman"/>
            </a:endParaRPr>
          </a:p>
          <a:p>
            <a:pPr algn="ctr"/>
            <a:r>
              <a:rPr lang="en-GB" b="1">
                <a:solidFill>
                  <a:srgbClr val="FF0000"/>
                </a:solidFill>
                <a:latin typeface="Times New Roman"/>
                <a:ea typeface="+mn-lt"/>
                <a:cs typeface="+mn-lt"/>
              </a:rPr>
              <a:t>Sudarshan Sir</a:t>
            </a:r>
            <a:endParaRPr lang="en-GB">
              <a:solidFill>
                <a:srgbClr val="FF0000"/>
              </a:solidFill>
              <a:latin typeface="Times New Roman"/>
              <a:cs typeface="Times New Roman"/>
            </a:endParaRPr>
          </a:p>
          <a:p>
            <a:pPr algn="ctr"/>
            <a:r>
              <a:rPr lang="en-GB">
                <a:solidFill>
                  <a:srgbClr val="FF0000"/>
                </a:solidFill>
                <a:latin typeface="Times New Roman"/>
                <a:cs typeface="Times New Roman"/>
              </a:rPr>
              <a:t>Assistant Professor</a:t>
            </a:r>
          </a:p>
          <a:p>
            <a:pPr algn="ctr"/>
            <a:r>
              <a:rPr lang="en-GB">
                <a:solidFill>
                  <a:srgbClr val="FF0000"/>
                </a:solidFill>
                <a:latin typeface="Times New Roman"/>
                <a:ea typeface="+mn-lt"/>
                <a:cs typeface="+mn-lt"/>
              </a:rPr>
              <a:t>Dept. of ECE, BNMIT</a:t>
            </a:r>
            <a:endParaRPr lang="en-GB">
              <a:solidFill>
                <a:srgbClr val="FF0000"/>
              </a:solidFill>
              <a:latin typeface="Times New Roman"/>
            </a:endParaRPr>
          </a:p>
          <a:p>
            <a:endParaRPr lang="en-GB">
              <a:solidFill>
                <a:schemeClr val="tx2">
                  <a:lumMod val="10000"/>
                  <a:lumOff val="90000"/>
                </a:schemeClr>
              </a:solidFill>
            </a:endParaRPr>
          </a:p>
        </p:txBody>
      </p:sp>
      <p:sp>
        <p:nvSpPr>
          <p:cNvPr id="7" name="TextBox 6">
            <a:extLst>
              <a:ext uri="{FF2B5EF4-FFF2-40B4-BE49-F238E27FC236}">
                <a16:creationId xmlns:a16="http://schemas.microsoft.com/office/drawing/2014/main" id="{E4B3E800-C731-4FF9-A6A6-9C65F78FFE7F}"/>
              </a:ext>
            </a:extLst>
          </p:cNvPr>
          <p:cNvSpPr txBox="1"/>
          <p:nvPr/>
        </p:nvSpPr>
        <p:spPr>
          <a:xfrm>
            <a:off x="173864" y="49712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9" name="Footer Placeholder 8">
            <a:extLst>
              <a:ext uri="{FF2B5EF4-FFF2-40B4-BE49-F238E27FC236}">
                <a16:creationId xmlns:a16="http://schemas.microsoft.com/office/drawing/2014/main" id="{BC1ACB63-69EC-427F-9344-3E9B20A99976}"/>
              </a:ext>
            </a:extLst>
          </p:cNvPr>
          <p:cNvSpPr>
            <a:spLocks noGrp="1"/>
          </p:cNvSpPr>
          <p:nvPr>
            <p:ph type="ftr" sz="quarter" idx="11"/>
          </p:nvPr>
        </p:nvSpPr>
        <p:spPr>
          <a:xfrm>
            <a:off x="-231475" y="6485746"/>
            <a:ext cx="4114800" cy="365125"/>
          </a:xfrm>
        </p:spPr>
        <p:txBody>
          <a:bodyPr/>
          <a:lstStyle/>
          <a:p>
            <a:r>
              <a:rPr lang="en-GB"/>
              <a:t>Department Of ECE</a:t>
            </a:r>
          </a:p>
        </p:txBody>
      </p:sp>
      <p:sp>
        <p:nvSpPr>
          <p:cNvPr id="10" name="Slide Number Placeholder 9">
            <a:extLst>
              <a:ext uri="{FF2B5EF4-FFF2-40B4-BE49-F238E27FC236}">
                <a16:creationId xmlns:a16="http://schemas.microsoft.com/office/drawing/2014/main" id="{F4C8B184-C0EE-45D0-B4DF-A82851786C46}"/>
              </a:ext>
            </a:extLst>
          </p:cNvPr>
          <p:cNvSpPr>
            <a:spLocks noGrp="1"/>
          </p:cNvSpPr>
          <p:nvPr>
            <p:ph type="sldNum" sz="quarter" idx="12"/>
          </p:nvPr>
        </p:nvSpPr>
        <p:spPr>
          <a:xfrm>
            <a:off x="8768751" y="6356350"/>
            <a:ext cx="2743200" cy="365125"/>
          </a:xfrm>
        </p:spPr>
        <p:txBody>
          <a:bodyPr/>
          <a:lstStyle/>
          <a:p>
            <a:fld id="{A7CD31F4-64FA-4BA0-9498-67783267A8C8}" type="slidenum">
              <a:rPr lang="en-US" smtClean="0"/>
              <a:t>1</a:t>
            </a:fld>
            <a:endParaRPr lang="en-GB"/>
          </a:p>
        </p:txBody>
      </p:sp>
      <p:pic>
        <p:nvPicPr>
          <p:cNvPr id="13" name="Picture 13" descr="Text&#10;&#10;Description automatically generated">
            <a:extLst>
              <a:ext uri="{FF2B5EF4-FFF2-40B4-BE49-F238E27FC236}">
                <a16:creationId xmlns:a16="http://schemas.microsoft.com/office/drawing/2014/main" id="{E07345D0-6813-4C2B-A16D-CBC7A15B7A92}"/>
              </a:ext>
            </a:extLst>
          </p:cNvPr>
          <p:cNvPicPr>
            <a:picLocks noChangeAspect="1"/>
          </p:cNvPicPr>
          <p:nvPr/>
        </p:nvPicPr>
        <p:blipFill>
          <a:blip r:embed="rId3"/>
          <a:stretch>
            <a:fillRect/>
          </a:stretch>
        </p:blipFill>
        <p:spPr>
          <a:xfrm>
            <a:off x="-63261" y="-55972"/>
            <a:ext cx="12203500" cy="1607188"/>
          </a:xfrm>
          <a:prstGeom prst="rect">
            <a:avLst/>
          </a:prstGeom>
        </p:spPr>
      </p:pic>
      <p:sp>
        <p:nvSpPr>
          <p:cNvPr id="5" name="TextBox 4">
            <a:extLst>
              <a:ext uri="{FF2B5EF4-FFF2-40B4-BE49-F238E27FC236}">
                <a16:creationId xmlns:a16="http://schemas.microsoft.com/office/drawing/2014/main" id="{D3B91EC8-EAB7-4D06-A92F-314B1AB2C14F}"/>
              </a:ext>
            </a:extLst>
          </p:cNvPr>
          <p:cNvSpPr txBox="1"/>
          <p:nvPr/>
        </p:nvSpPr>
        <p:spPr>
          <a:xfrm>
            <a:off x="612475" y="4753154"/>
            <a:ext cx="29301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lumMod val="95000"/>
                  </a:schemeClr>
                </a:solidFill>
                <a:latin typeface="Times New Roman"/>
                <a:ea typeface="+mn-lt"/>
                <a:cs typeface="+mn-lt"/>
              </a:rPr>
              <a:t>Dhruv Kumar Singh </a:t>
            </a:r>
            <a:endParaRPr lang="en-US">
              <a:solidFill>
                <a:schemeClr val="bg1">
                  <a:lumMod val="95000"/>
                </a:schemeClr>
              </a:solidFill>
              <a:latin typeface="Times New Roman"/>
              <a:ea typeface="+mn-lt"/>
              <a:cs typeface="Times New Roman"/>
            </a:endParaRPr>
          </a:p>
          <a:p>
            <a:pPr algn="ctr"/>
            <a:r>
              <a:rPr lang="en-GB">
                <a:solidFill>
                  <a:schemeClr val="bg1">
                    <a:lumMod val="95000"/>
                  </a:schemeClr>
                </a:solidFill>
                <a:latin typeface="Times New Roman"/>
                <a:ea typeface="+mn-lt"/>
                <a:cs typeface="+mn-lt"/>
              </a:rPr>
              <a:t>1BG18EC032</a:t>
            </a:r>
            <a:endParaRPr lang="en-US">
              <a:solidFill>
                <a:schemeClr val="bg1">
                  <a:lumMod val="95000"/>
                </a:schemeClr>
              </a:solidFill>
              <a:latin typeface="Times New Roman"/>
              <a:cs typeface="Times New Roman"/>
            </a:endParaRPr>
          </a:p>
        </p:txBody>
      </p:sp>
      <p:sp>
        <p:nvSpPr>
          <p:cNvPr id="11" name="TextBox 10">
            <a:extLst>
              <a:ext uri="{FF2B5EF4-FFF2-40B4-BE49-F238E27FC236}">
                <a16:creationId xmlns:a16="http://schemas.microsoft.com/office/drawing/2014/main" id="{5267B061-97A8-422E-B7BC-995425FFC7E7}"/>
              </a:ext>
            </a:extLst>
          </p:cNvPr>
          <p:cNvSpPr txBox="1"/>
          <p:nvPr/>
        </p:nvSpPr>
        <p:spPr>
          <a:xfrm>
            <a:off x="4594105" y="475225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lumMod val="95000"/>
                  </a:schemeClr>
                </a:solidFill>
                <a:latin typeface="Times New Roman"/>
                <a:ea typeface="+mn-lt"/>
                <a:cs typeface="+mn-lt"/>
              </a:rPr>
              <a:t>Mamtha V. </a:t>
            </a:r>
            <a:endParaRPr lang="en-US">
              <a:solidFill>
                <a:schemeClr val="bg1">
                  <a:lumMod val="95000"/>
                </a:schemeClr>
              </a:solidFill>
              <a:latin typeface="Times New Roman"/>
              <a:ea typeface="+mn-lt"/>
              <a:cs typeface="Times New Roman"/>
            </a:endParaRPr>
          </a:p>
          <a:p>
            <a:pPr algn="ctr"/>
            <a:r>
              <a:rPr lang="en-GB">
                <a:solidFill>
                  <a:schemeClr val="bg1">
                    <a:lumMod val="95000"/>
                  </a:schemeClr>
                </a:solidFill>
                <a:latin typeface="Times New Roman"/>
                <a:ea typeface="+mn-lt"/>
                <a:cs typeface="+mn-lt"/>
              </a:rPr>
              <a:t>1BG18EC060</a:t>
            </a:r>
            <a:endParaRPr lang="en-US">
              <a:solidFill>
                <a:schemeClr val="bg1">
                  <a:lumMod val="95000"/>
                </a:schemeClr>
              </a:solidFill>
              <a:latin typeface="Times New Roman"/>
              <a:cs typeface="Times New Roman"/>
            </a:endParaRPr>
          </a:p>
        </p:txBody>
      </p:sp>
      <p:sp>
        <p:nvSpPr>
          <p:cNvPr id="12" name="TextBox 11">
            <a:extLst>
              <a:ext uri="{FF2B5EF4-FFF2-40B4-BE49-F238E27FC236}">
                <a16:creationId xmlns:a16="http://schemas.microsoft.com/office/drawing/2014/main" id="{61CF11AC-5548-4501-BC07-8361FFD283AA}"/>
              </a:ext>
            </a:extLst>
          </p:cNvPr>
          <p:cNvSpPr txBox="1"/>
          <p:nvPr/>
        </p:nvSpPr>
        <p:spPr>
          <a:xfrm>
            <a:off x="8633244" y="475135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lumMod val="95000"/>
                  </a:schemeClr>
                </a:solidFill>
                <a:latin typeface="Times New Roman"/>
                <a:ea typeface="+mn-lt"/>
                <a:cs typeface="+mn-lt"/>
              </a:rPr>
              <a:t>Abhishek Rana </a:t>
            </a:r>
            <a:endParaRPr lang="en-US">
              <a:solidFill>
                <a:schemeClr val="bg1">
                  <a:lumMod val="95000"/>
                </a:schemeClr>
              </a:solidFill>
              <a:latin typeface="Times New Roman"/>
              <a:ea typeface="+mn-lt"/>
              <a:cs typeface="Times New Roman"/>
            </a:endParaRPr>
          </a:p>
          <a:p>
            <a:pPr algn="ctr"/>
            <a:r>
              <a:rPr lang="en-GB">
                <a:solidFill>
                  <a:schemeClr val="bg1">
                    <a:lumMod val="95000"/>
                  </a:schemeClr>
                </a:solidFill>
                <a:latin typeface="Times New Roman"/>
                <a:ea typeface="+mn-lt"/>
                <a:cs typeface="+mn-lt"/>
              </a:rPr>
              <a:t>1BG18EC003</a:t>
            </a:r>
            <a:endParaRPr lang="en-US">
              <a:solidFill>
                <a:schemeClr val="bg1">
                  <a:lumMod val="95000"/>
                </a:schemeClr>
              </a:solidFill>
              <a:latin typeface="Times New Roman"/>
              <a:cs typeface="Times New Roman"/>
            </a:endParaRPr>
          </a:p>
          <a:p>
            <a:pPr algn="l"/>
            <a:endParaRPr lang="en-GB">
              <a:latin typeface="Times New Roman"/>
              <a:cs typeface="Times New Roman"/>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10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10</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811063" y="6280150"/>
            <a:ext cx="4114800" cy="365125"/>
          </a:xfrm>
        </p:spPr>
        <p:txBody>
          <a:bodyPr/>
          <a:lstStyle/>
          <a:p>
            <a:r>
              <a:rPr lang="en-GB"/>
              <a:t>Department Of ECE</a:t>
            </a:r>
          </a:p>
        </p:txBody>
      </p:sp>
      <p:sp>
        <p:nvSpPr>
          <p:cNvPr id="6" name="TextBox 5">
            <a:extLst>
              <a:ext uri="{FF2B5EF4-FFF2-40B4-BE49-F238E27FC236}">
                <a16:creationId xmlns:a16="http://schemas.microsoft.com/office/drawing/2014/main" id="{1026ED67-ACDE-4A28-A638-2788379A01B8}"/>
              </a:ext>
            </a:extLst>
          </p:cNvPr>
          <p:cNvSpPr txBox="1"/>
          <p:nvPr/>
        </p:nvSpPr>
        <p:spPr>
          <a:xfrm>
            <a:off x="210127" y="406400"/>
            <a:ext cx="1119447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b="1">
                <a:solidFill>
                  <a:schemeClr val="bg1">
                    <a:lumMod val="95000"/>
                  </a:schemeClr>
                </a:solidFill>
                <a:ea typeface="+mn-lt"/>
                <a:cs typeface="+mn-lt"/>
              </a:rPr>
              <a:t>Decision Tree Classifier</a:t>
            </a:r>
            <a:r>
              <a:rPr lang="en-US">
                <a:solidFill>
                  <a:schemeClr val="bg1">
                    <a:lumMod val="95000"/>
                  </a:schemeClr>
                </a:solidFill>
                <a:ea typeface="+mn-lt"/>
                <a:cs typeface="+mn-lt"/>
              </a:rPr>
              <a:t>: It is a tree-structured classifier, where internal nodes represent the features of a dataset, branches represent the decision rules and each leaf node represents the outcome. It is a graphical representation for getting all the possible solutions to a problem/decision based on given conditions.</a:t>
            </a:r>
            <a:endParaRPr lang="en-US">
              <a:solidFill>
                <a:schemeClr val="bg1">
                  <a:lumMod val="95000"/>
                </a:schemeClr>
              </a:solidFill>
            </a:endParaRPr>
          </a:p>
          <a:p>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Random Forest Classifier</a:t>
            </a:r>
            <a:r>
              <a:rPr lang="en-US">
                <a:solidFill>
                  <a:schemeClr val="bg1">
                    <a:lumMod val="95000"/>
                  </a:schemeClr>
                </a:solidFill>
                <a:ea typeface="+mn-lt"/>
                <a:cs typeface="+mn-lt"/>
              </a:rPr>
              <a:t>: is a classifier that contains a number of decision trees on various subsets of the given dataset and takes the average to improve the predictive accuracy of that dataset. The greater number of trees in the forest leads to higher accuracy and prevents the problem of overfitting.</a:t>
            </a:r>
            <a:endParaRPr lang="en-US">
              <a:solidFill>
                <a:schemeClr val="bg1">
                  <a:lumMod val="95000"/>
                </a:schemeClr>
              </a:solidFill>
            </a:endParaRPr>
          </a:p>
          <a:p>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ADABoost Classifier</a:t>
            </a:r>
            <a:r>
              <a:rPr lang="en-US">
                <a:solidFill>
                  <a:schemeClr val="bg1">
                    <a:lumMod val="95000"/>
                  </a:schemeClr>
                </a:solidFill>
                <a:ea typeface="+mn-lt"/>
                <a:cs typeface="+mn-lt"/>
              </a:rPr>
              <a:t>: Adaptive Boosting and is a very popular boosting technique which combines multiple “weak classifiers” into a single “strong classifier” .The basic concept behind Adaboost is to set the weights of classifiers and training the data sample in each iteration such that it ensures the accurate predictions of unusual observations.</a:t>
            </a:r>
            <a:endParaRPr lang="en-US">
              <a:solidFill>
                <a:schemeClr val="bg1">
                  <a:lumMod val="95000"/>
                </a:schemeClr>
              </a:solidFill>
            </a:endParaRPr>
          </a:p>
          <a:p>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XGBoost Classifier</a:t>
            </a:r>
            <a:r>
              <a:rPr lang="en-US">
                <a:solidFill>
                  <a:schemeClr val="bg1">
                    <a:lumMod val="95000"/>
                  </a:schemeClr>
                </a:solidFill>
                <a:ea typeface="+mn-lt"/>
                <a:cs typeface="+mn-lt"/>
              </a:rPr>
              <a:t> is an implementation of gradient boosted decision trees. Although, it was designed for speed and performance. Basically, it is a type of software library. That you can download and install on your machine. Then have to access it from a variety of interfaces. It is one of the well-known gradient boosting techniques(ensemble) having enhanced performance and speed in tree-based (sequential decision trees) machine learning algorithms.</a:t>
            </a:r>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p:txBody>
      </p:sp>
    </p:spTree>
    <p:extLst>
      <p:ext uri="{BB962C8B-B14F-4D97-AF65-F5344CB8AC3E}">
        <p14:creationId xmlns:p14="http://schemas.microsoft.com/office/powerpoint/2010/main" val="731950774"/>
      </p:ext>
    </p:extLst>
  </p:cSld>
  <p:clrMapOvr>
    <a:masterClrMapping/>
  </p:clrMapOvr>
  <mc:AlternateContent xmlns:mc="http://schemas.openxmlformats.org/markup-compatibility/2006">
    <mc:Choice xmlns:p14="http://schemas.microsoft.com/office/powerpoint/2010/main" Requires="p14">
      <p:transition spd="slow" p14:dur="75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0109"/>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142A80-445C-44BB-81F3-8E80B9F8E2D3}"/>
              </a:ext>
            </a:extLst>
          </p:cNvPr>
          <p:cNvSpPr txBox="1"/>
          <p:nvPr/>
        </p:nvSpPr>
        <p:spPr>
          <a:xfrm>
            <a:off x="368060" y="281797"/>
            <a:ext cx="63519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a:solidFill>
                  <a:srgbClr val="FFFF00"/>
                </a:solidFill>
                <a:latin typeface="Times New Roman"/>
                <a:cs typeface="Times New Roman"/>
              </a:rPr>
              <a:t>Conclusion</a:t>
            </a:r>
          </a:p>
        </p:txBody>
      </p:sp>
      <p:sp>
        <p:nvSpPr>
          <p:cNvPr id="6" name="Slide Number Placeholder 5">
            <a:extLst>
              <a:ext uri="{FF2B5EF4-FFF2-40B4-BE49-F238E27FC236}">
                <a16:creationId xmlns:a16="http://schemas.microsoft.com/office/drawing/2014/main" id="{26D304FB-319A-40E7-A014-470E4A30BD98}"/>
              </a:ext>
            </a:extLst>
          </p:cNvPr>
          <p:cNvSpPr>
            <a:spLocks noGrp="1"/>
          </p:cNvSpPr>
          <p:nvPr>
            <p:ph type="sldNum" sz="quarter" idx="12"/>
          </p:nvPr>
        </p:nvSpPr>
        <p:spPr/>
        <p:txBody>
          <a:bodyPr/>
          <a:lstStyle/>
          <a:p>
            <a:fld id="{A7CD31F4-64FA-4BA0-9498-67783267A8C8}" type="slidenum">
              <a:rPr lang="en-US" dirty="0" smtClean="0"/>
              <a:t>11</a:t>
            </a:fld>
            <a:endParaRPr lang="en-GB"/>
          </a:p>
        </p:txBody>
      </p:sp>
      <p:sp>
        <p:nvSpPr>
          <p:cNvPr id="3" name="Footer Placeholder 2">
            <a:extLst>
              <a:ext uri="{FF2B5EF4-FFF2-40B4-BE49-F238E27FC236}">
                <a16:creationId xmlns:a16="http://schemas.microsoft.com/office/drawing/2014/main" id="{E6C0969B-E38F-467E-A401-9354A72BD8AB}"/>
              </a:ext>
            </a:extLst>
          </p:cNvPr>
          <p:cNvSpPr>
            <a:spLocks noGrp="1"/>
          </p:cNvSpPr>
          <p:nvPr>
            <p:ph type="ftr" sz="quarter" idx="11"/>
          </p:nvPr>
        </p:nvSpPr>
        <p:spPr>
          <a:xfrm>
            <a:off x="-1438" y="6356350"/>
            <a:ext cx="4114800" cy="365125"/>
          </a:xfrm>
        </p:spPr>
        <p:txBody>
          <a:bodyPr/>
          <a:lstStyle/>
          <a:p>
            <a:r>
              <a:rPr lang="en-GB"/>
              <a:t>Department Of ECE</a:t>
            </a:r>
          </a:p>
        </p:txBody>
      </p:sp>
      <p:sp>
        <p:nvSpPr>
          <p:cNvPr id="7" name="TextBox 6">
            <a:extLst>
              <a:ext uri="{FF2B5EF4-FFF2-40B4-BE49-F238E27FC236}">
                <a16:creationId xmlns:a16="http://schemas.microsoft.com/office/drawing/2014/main" id="{DED2DC5E-23BA-4E57-BF6D-32CED0E512DC}"/>
              </a:ext>
            </a:extLst>
          </p:cNvPr>
          <p:cNvSpPr txBox="1"/>
          <p:nvPr/>
        </p:nvSpPr>
        <p:spPr>
          <a:xfrm>
            <a:off x="497457" y="1360098"/>
            <a:ext cx="111827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tx2">
                    <a:lumMod val="10000"/>
                    <a:lumOff val="90000"/>
                  </a:schemeClr>
                </a:solidFill>
              </a:rPr>
              <a:t>In our project we used 8 machine learning classification algorithms. </a:t>
            </a:r>
          </a:p>
          <a:p>
            <a:r>
              <a:rPr lang="en-GB" sz="2400">
                <a:solidFill>
                  <a:schemeClr val="tx2">
                    <a:lumMod val="10000"/>
                    <a:lumOff val="90000"/>
                  </a:schemeClr>
                </a:solidFill>
              </a:rPr>
              <a:t>Algorithms along with their accuracies</a:t>
            </a:r>
          </a:p>
        </p:txBody>
      </p:sp>
      <p:graphicFrame>
        <p:nvGraphicFramePr>
          <p:cNvPr id="8" name="Table 8">
            <a:extLst>
              <a:ext uri="{FF2B5EF4-FFF2-40B4-BE49-F238E27FC236}">
                <a16:creationId xmlns:a16="http://schemas.microsoft.com/office/drawing/2014/main" id="{C43E0735-560F-42AF-AC10-A2034FB898B8}"/>
              </a:ext>
            </a:extLst>
          </p:cNvPr>
          <p:cNvGraphicFramePr>
            <a:graphicFrameLocks noGrp="1"/>
          </p:cNvGraphicFramePr>
          <p:nvPr>
            <p:extLst>
              <p:ext uri="{D42A27DB-BD31-4B8C-83A1-F6EECF244321}">
                <p14:modId xmlns:p14="http://schemas.microsoft.com/office/powerpoint/2010/main" val="3782574572"/>
              </p:ext>
            </p:extLst>
          </p:nvPr>
        </p:nvGraphicFramePr>
        <p:xfrm>
          <a:off x="545189" y="2418904"/>
          <a:ext cx="9201508" cy="3606799"/>
        </p:xfrm>
        <a:graphic>
          <a:graphicData uri="http://schemas.openxmlformats.org/drawingml/2006/table">
            <a:tbl>
              <a:tblPr firstRow="1" bandRow="1">
                <a:tableStyleId>{5C22544A-7EE6-4342-B048-85BDC9FD1C3A}</a:tableStyleId>
              </a:tblPr>
              <a:tblGrid>
                <a:gridCol w="905773">
                  <a:extLst>
                    <a:ext uri="{9D8B030D-6E8A-4147-A177-3AD203B41FA5}">
                      <a16:colId xmlns:a16="http://schemas.microsoft.com/office/drawing/2014/main" val="958719602"/>
                    </a:ext>
                  </a:extLst>
                </a:gridCol>
                <a:gridCol w="3781245">
                  <a:extLst>
                    <a:ext uri="{9D8B030D-6E8A-4147-A177-3AD203B41FA5}">
                      <a16:colId xmlns:a16="http://schemas.microsoft.com/office/drawing/2014/main" val="3922142788"/>
                    </a:ext>
                  </a:extLst>
                </a:gridCol>
                <a:gridCol w="2228490">
                  <a:extLst>
                    <a:ext uri="{9D8B030D-6E8A-4147-A177-3AD203B41FA5}">
                      <a16:colId xmlns:a16="http://schemas.microsoft.com/office/drawing/2014/main" val="3349664465"/>
                    </a:ext>
                  </a:extLst>
                </a:gridCol>
                <a:gridCol w="2286000">
                  <a:extLst>
                    <a:ext uri="{9D8B030D-6E8A-4147-A177-3AD203B41FA5}">
                      <a16:colId xmlns:a16="http://schemas.microsoft.com/office/drawing/2014/main" val="2453686854"/>
                    </a:ext>
                  </a:extLst>
                </a:gridCol>
              </a:tblGrid>
              <a:tr h="370840">
                <a:tc>
                  <a:txBody>
                    <a:bodyPr/>
                    <a:lstStyle/>
                    <a:p>
                      <a:r>
                        <a:rPr lang="en-GB"/>
                        <a:t>Sl. No.</a:t>
                      </a:r>
                    </a:p>
                  </a:txBody>
                  <a:tcPr/>
                </a:tc>
                <a:tc>
                  <a:txBody>
                    <a:bodyPr/>
                    <a:lstStyle/>
                    <a:p>
                      <a:r>
                        <a:rPr lang="en-GB"/>
                        <a:t>Algorithms</a:t>
                      </a:r>
                    </a:p>
                  </a:txBody>
                  <a:tcPr/>
                </a:tc>
                <a:tc>
                  <a:txBody>
                    <a:bodyPr/>
                    <a:lstStyle/>
                    <a:p>
                      <a:r>
                        <a:rPr lang="en-GB"/>
                        <a:t>Accuracy Without Standard Scaling</a:t>
                      </a:r>
                    </a:p>
                  </a:txBody>
                  <a:tcPr/>
                </a:tc>
                <a:tc>
                  <a:txBody>
                    <a:bodyPr/>
                    <a:lstStyle/>
                    <a:p>
                      <a:r>
                        <a:rPr lang="en-GB"/>
                        <a:t>Accuracy With</a:t>
                      </a:r>
                    </a:p>
                    <a:p>
                      <a:pPr lvl="0">
                        <a:buNone/>
                      </a:pPr>
                      <a:r>
                        <a:rPr lang="en-GB"/>
                        <a:t>Standard scaling</a:t>
                      </a:r>
                    </a:p>
                  </a:txBody>
                  <a:tcPr/>
                </a:tc>
                <a:extLst>
                  <a:ext uri="{0D108BD9-81ED-4DB2-BD59-A6C34878D82A}">
                    <a16:rowId xmlns:a16="http://schemas.microsoft.com/office/drawing/2014/main" val="1718400879"/>
                  </a:ext>
                </a:extLst>
              </a:tr>
              <a:tr h="370840">
                <a:tc>
                  <a:txBody>
                    <a:bodyPr/>
                    <a:lstStyle/>
                    <a:p>
                      <a:pPr lvl="0">
                        <a:buNone/>
                      </a:pPr>
                      <a:r>
                        <a:rPr lang="en-GB" sz="1800" b="0" i="0" u="none" strike="noStrike" noProof="0">
                          <a:solidFill>
                            <a:schemeClr val="tx1">
                              <a:lumMod val="95000"/>
                              <a:lumOff val="5000"/>
                            </a:schemeClr>
                          </a:solidFill>
                        </a:rPr>
                        <a:t>1.</a:t>
                      </a:r>
                    </a:p>
                  </a:txBody>
                  <a:tcPr/>
                </a:tc>
                <a:tc>
                  <a:txBody>
                    <a:bodyPr/>
                    <a:lstStyle/>
                    <a:p>
                      <a:pPr lvl="0">
                        <a:buNone/>
                      </a:pPr>
                      <a:r>
                        <a:rPr lang="en-GB" sz="1800" b="0" i="0" u="none" strike="noStrike" noProof="0">
                          <a:solidFill>
                            <a:schemeClr val="tx1">
                              <a:lumMod val="95000"/>
                              <a:lumOff val="5000"/>
                            </a:schemeClr>
                          </a:solidFill>
                          <a:latin typeface="The Hand Bold"/>
                        </a:rPr>
                        <a:t>Support Vector Classification(SVC)</a:t>
                      </a:r>
                      <a:endParaRPr lang="en-US">
                        <a:solidFill>
                          <a:schemeClr val="tx1">
                            <a:lumMod val="95000"/>
                            <a:lumOff val="5000"/>
                          </a:schemeClr>
                        </a:solidFill>
                      </a:endParaRPr>
                    </a:p>
                  </a:txBody>
                  <a:tcPr/>
                </a:tc>
                <a:tc>
                  <a:txBody>
                    <a:bodyPr/>
                    <a:lstStyle/>
                    <a:p>
                      <a:r>
                        <a:rPr lang="en-GB"/>
                        <a:t>93.85</a:t>
                      </a:r>
                    </a:p>
                  </a:txBody>
                  <a:tcPr/>
                </a:tc>
                <a:tc>
                  <a:txBody>
                    <a:bodyPr/>
                    <a:lstStyle/>
                    <a:p>
                      <a:r>
                        <a:rPr lang="en-GB"/>
                        <a:t>96.49</a:t>
                      </a:r>
                    </a:p>
                  </a:txBody>
                  <a:tcPr/>
                </a:tc>
                <a:extLst>
                  <a:ext uri="{0D108BD9-81ED-4DB2-BD59-A6C34878D82A}">
                    <a16:rowId xmlns:a16="http://schemas.microsoft.com/office/drawing/2014/main" val="1182524934"/>
                  </a:ext>
                </a:extLst>
              </a:tr>
              <a:tr h="370840">
                <a:tc>
                  <a:txBody>
                    <a:bodyPr/>
                    <a:lstStyle/>
                    <a:p>
                      <a:r>
                        <a:rPr lang="en-GB"/>
                        <a:t>2.</a:t>
                      </a:r>
                    </a:p>
                  </a:txBody>
                  <a:tcPr/>
                </a:tc>
                <a:tc>
                  <a:txBody>
                    <a:bodyPr/>
                    <a:lstStyle/>
                    <a:p>
                      <a:r>
                        <a:rPr lang="en-GB"/>
                        <a:t>Logistic Regression</a:t>
                      </a:r>
                    </a:p>
                  </a:txBody>
                  <a:tcPr/>
                </a:tc>
                <a:tc>
                  <a:txBody>
                    <a:bodyPr/>
                    <a:lstStyle/>
                    <a:p>
                      <a:r>
                        <a:rPr lang="en-GB"/>
                        <a:t>96.49</a:t>
                      </a:r>
                    </a:p>
                  </a:txBody>
                  <a:tcPr/>
                </a:tc>
                <a:tc>
                  <a:txBody>
                    <a:bodyPr/>
                    <a:lstStyle/>
                    <a:p>
                      <a:r>
                        <a:rPr lang="en-GB"/>
                        <a:t>60.52</a:t>
                      </a:r>
                    </a:p>
                  </a:txBody>
                  <a:tcPr/>
                </a:tc>
                <a:extLst>
                  <a:ext uri="{0D108BD9-81ED-4DB2-BD59-A6C34878D82A}">
                    <a16:rowId xmlns:a16="http://schemas.microsoft.com/office/drawing/2014/main" val="3346040570"/>
                  </a:ext>
                </a:extLst>
              </a:tr>
              <a:tr h="370840">
                <a:tc>
                  <a:txBody>
                    <a:bodyPr/>
                    <a:lstStyle/>
                    <a:p>
                      <a:r>
                        <a:rPr lang="en-GB"/>
                        <a:t>3.</a:t>
                      </a:r>
                    </a:p>
                  </a:txBody>
                  <a:tcPr/>
                </a:tc>
                <a:tc>
                  <a:txBody>
                    <a:bodyPr/>
                    <a:lstStyle/>
                    <a:p>
                      <a:r>
                        <a:rPr lang="en-GB"/>
                        <a:t>K Nearest Neighbour</a:t>
                      </a:r>
                    </a:p>
                  </a:txBody>
                  <a:tcPr/>
                </a:tc>
                <a:tc>
                  <a:txBody>
                    <a:bodyPr/>
                    <a:lstStyle/>
                    <a:p>
                      <a:r>
                        <a:rPr lang="en-GB"/>
                        <a:t>93.85</a:t>
                      </a:r>
                    </a:p>
                  </a:txBody>
                  <a:tcPr/>
                </a:tc>
                <a:tc>
                  <a:txBody>
                    <a:bodyPr/>
                    <a:lstStyle/>
                    <a:p>
                      <a:r>
                        <a:rPr lang="en-GB"/>
                        <a:t>57.89</a:t>
                      </a:r>
                    </a:p>
                  </a:txBody>
                  <a:tcPr/>
                </a:tc>
                <a:extLst>
                  <a:ext uri="{0D108BD9-81ED-4DB2-BD59-A6C34878D82A}">
                    <a16:rowId xmlns:a16="http://schemas.microsoft.com/office/drawing/2014/main" val="471860781"/>
                  </a:ext>
                </a:extLst>
              </a:tr>
              <a:tr h="370840">
                <a:tc>
                  <a:txBody>
                    <a:bodyPr/>
                    <a:lstStyle/>
                    <a:p>
                      <a:r>
                        <a:rPr lang="en-GB"/>
                        <a:t>4.</a:t>
                      </a:r>
                    </a:p>
                  </a:txBody>
                  <a:tcPr/>
                </a:tc>
                <a:tc>
                  <a:txBody>
                    <a:bodyPr/>
                    <a:lstStyle/>
                    <a:p>
                      <a:r>
                        <a:rPr lang="en-GB"/>
                        <a:t>Naïve Bayes Classifier</a:t>
                      </a:r>
                    </a:p>
                  </a:txBody>
                  <a:tcPr/>
                </a:tc>
                <a:tc>
                  <a:txBody>
                    <a:bodyPr/>
                    <a:lstStyle/>
                    <a:p>
                      <a:r>
                        <a:rPr lang="en-GB"/>
                        <a:t>94.73</a:t>
                      </a:r>
                    </a:p>
                  </a:txBody>
                  <a:tcPr/>
                </a:tc>
                <a:tc>
                  <a:txBody>
                    <a:bodyPr/>
                    <a:lstStyle/>
                    <a:p>
                      <a:r>
                        <a:rPr lang="en-GB"/>
                        <a:t>93.85</a:t>
                      </a:r>
                    </a:p>
                  </a:txBody>
                  <a:tcPr/>
                </a:tc>
                <a:extLst>
                  <a:ext uri="{0D108BD9-81ED-4DB2-BD59-A6C34878D82A}">
                    <a16:rowId xmlns:a16="http://schemas.microsoft.com/office/drawing/2014/main" val="3210989983"/>
                  </a:ext>
                </a:extLst>
              </a:tr>
              <a:tr h="370840">
                <a:tc>
                  <a:txBody>
                    <a:bodyPr/>
                    <a:lstStyle/>
                    <a:p>
                      <a:r>
                        <a:rPr lang="en-GB"/>
                        <a:t>5.</a:t>
                      </a:r>
                    </a:p>
                  </a:txBody>
                  <a:tcPr/>
                </a:tc>
                <a:tc>
                  <a:txBody>
                    <a:bodyPr/>
                    <a:lstStyle/>
                    <a:p>
                      <a:r>
                        <a:rPr lang="en-GB"/>
                        <a:t>Decision Tree Classifier</a:t>
                      </a:r>
                    </a:p>
                  </a:txBody>
                  <a:tcPr/>
                </a:tc>
                <a:tc>
                  <a:txBody>
                    <a:bodyPr/>
                    <a:lstStyle/>
                    <a:p>
                      <a:r>
                        <a:rPr lang="en-GB"/>
                        <a:t>94.73</a:t>
                      </a:r>
                    </a:p>
                  </a:txBody>
                  <a:tcPr/>
                </a:tc>
                <a:tc>
                  <a:txBody>
                    <a:bodyPr/>
                    <a:lstStyle/>
                    <a:p>
                      <a:r>
                        <a:rPr lang="en-GB"/>
                        <a:t>75.43</a:t>
                      </a:r>
                    </a:p>
                  </a:txBody>
                  <a:tcPr/>
                </a:tc>
                <a:extLst>
                  <a:ext uri="{0D108BD9-81ED-4DB2-BD59-A6C34878D82A}">
                    <a16:rowId xmlns:a16="http://schemas.microsoft.com/office/drawing/2014/main" val="2820934151"/>
                  </a:ext>
                </a:extLst>
              </a:tr>
              <a:tr h="370840">
                <a:tc>
                  <a:txBody>
                    <a:bodyPr/>
                    <a:lstStyle/>
                    <a:p>
                      <a:r>
                        <a:rPr lang="en-GB"/>
                        <a:t>6.</a:t>
                      </a:r>
                    </a:p>
                  </a:txBody>
                  <a:tcPr/>
                </a:tc>
                <a:tc>
                  <a:txBody>
                    <a:bodyPr/>
                    <a:lstStyle/>
                    <a:p>
                      <a:r>
                        <a:rPr lang="en-GB"/>
                        <a:t>Random Forest Classifier</a:t>
                      </a:r>
                    </a:p>
                  </a:txBody>
                  <a:tcPr/>
                </a:tc>
                <a:tc>
                  <a:txBody>
                    <a:bodyPr/>
                    <a:lstStyle/>
                    <a:p>
                      <a:r>
                        <a:rPr lang="en-GB"/>
                        <a:t>97.36</a:t>
                      </a:r>
                    </a:p>
                  </a:txBody>
                  <a:tcPr/>
                </a:tc>
                <a:tc>
                  <a:txBody>
                    <a:bodyPr/>
                    <a:lstStyle/>
                    <a:p>
                      <a:r>
                        <a:rPr lang="en-GB"/>
                        <a:t>75.43</a:t>
                      </a:r>
                    </a:p>
                  </a:txBody>
                  <a:tcPr/>
                </a:tc>
                <a:extLst>
                  <a:ext uri="{0D108BD9-81ED-4DB2-BD59-A6C34878D82A}">
                    <a16:rowId xmlns:a16="http://schemas.microsoft.com/office/drawing/2014/main" val="452099466"/>
                  </a:ext>
                </a:extLst>
              </a:tr>
              <a:tr h="370840">
                <a:tc>
                  <a:txBody>
                    <a:bodyPr/>
                    <a:lstStyle/>
                    <a:p>
                      <a:r>
                        <a:rPr lang="en-GB"/>
                        <a:t>7.</a:t>
                      </a:r>
                    </a:p>
                  </a:txBody>
                  <a:tcPr/>
                </a:tc>
                <a:tc>
                  <a:txBody>
                    <a:bodyPr/>
                    <a:lstStyle/>
                    <a:p>
                      <a:r>
                        <a:rPr lang="en-GB"/>
                        <a:t>ADABoost Classifier</a:t>
                      </a:r>
                    </a:p>
                  </a:txBody>
                  <a:tcPr/>
                </a:tc>
                <a:tc>
                  <a:txBody>
                    <a:bodyPr/>
                    <a:lstStyle/>
                    <a:p>
                      <a:r>
                        <a:rPr lang="en-GB"/>
                        <a:t>94.73</a:t>
                      </a:r>
                    </a:p>
                  </a:txBody>
                  <a:tcPr/>
                </a:tc>
                <a:tc>
                  <a:txBody>
                    <a:bodyPr/>
                    <a:lstStyle/>
                    <a:p>
                      <a:r>
                        <a:rPr lang="en-GB"/>
                        <a:t>94.73</a:t>
                      </a:r>
                    </a:p>
                  </a:txBody>
                  <a:tcPr/>
                </a:tc>
                <a:extLst>
                  <a:ext uri="{0D108BD9-81ED-4DB2-BD59-A6C34878D82A}">
                    <a16:rowId xmlns:a16="http://schemas.microsoft.com/office/drawing/2014/main" val="3246254068"/>
                  </a:ext>
                </a:extLst>
              </a:tr>
              <a:tr h="370839">
                <a:tc>
                  <a:txBody>
                    <a:bodyPr/>
                    <a:lstStyle/>
                    <a:p>
                      <a:pPr lvl="0">
                        <a:buNone/>
                      </a:pPr>
                      <a:r>
                        <a:rPr lang="en-GB"/>
                        <a:t>8.</a:t>
                      </a:r>
                    </a:p>
                  </a:txBody>
                  <a:tcPr/>
                </a:tc>
                <a:tc>
                  <a:txBody>
                    <a:bodyPr/>
                    <a:lstStyle/>
                    <a:p>
                      <a:pPr lvl="0">
                        <a:buNone/>
                      </a:pPr>
                      <a:r>
                        <a:rPr lang="en-GB">
                          <a:highlight>
                            <a:srgbClr val="FFFF00"/>
                          </a:highlight>
                        </a:rPr>
                        <a:t>XGBoost Classifier</a:t>
                      </a:r>
                    </a:p>
                  </a:txBody>
                  <a:tcPr/>
                </a:tc>
                <a:tc>
                  <a:txBody>
                    <a:bodyPr/>
                    <a:lstStyle/>
                    <a:p>
                      <a:pPr lvl="0">
                        <a:buNone/>
                      </a:pPr>
                      <a:r>
                        <a:rPr lang="en-GB">
                          <a:highlight>
                            <a:srgbClr val="FFFF00"/>
                          </a:highlight>
                        </a:rPr>
                        <a:t>98.24</a:t>
                      </a:r>
                    </a:p>
                  </a:txBody>
                  <a:tcPr/>
                </a:tc>
                <a:tc>
                  <a:txBody>
                    <a:bodyPr/>
                    <a:lstStyle/>
                    <a:p>
                      <a:pPr lvl="0">
                        <a:buNone/>
                      </a:pPr>
                      <a:r>
                        <a:rPr lang="en-GB">
                          <a:highlight>
                            <a:srgbClr val="FFFF00"/>
                          </a:highlight>
                        </a:rPr>
                        <a:t>98.24</a:t>
                      </a:r>
                    </a:p>
                  </a:txBody>
                  <a:tcPr/>
                </a:tc>
                <a:extLst>
                  <a:ext uri="{0D108BD9-81ED-4DB2-BD59-A6C34878D82A}">
                    <a16:rowId xmlns:a16="http://schemas.microsoft.com/office/drawing/2014/main" val="2459871372"/>
                  </a:ext>
                </a:extLst>
              </a:tr>
            </a:tbl>
          </a:graphicData>
        </a:graphic>
      </p:graphicFrame>
    </p:spTree>
    <p:extLst>
      <p:ext uri="{BB962C8B-B14F-4D97-AF65-F5344CB8AC3E}">
        <p14:creationId xmlns:p14="http://schemas.microsoft.com/office/powerpoint/2010/main" val="337510302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0109"/>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6D304FB-319A-40E7-A014-470E4A30BD98}"/>
              </a:ext>
            </a:extLst>
          </p:cNvPr>
          <p:cNvSpPr>
            <a:spLocks noGrp="1"/>
          </p:cNvSpPr>
          <p:nvPr>
            <p:ph type="sldNum" sz="quarter" idx="12"/>
          </p:nvPr>
        </p:nvSpPr>
        <p:spPr/>
        <p:txBody>
          <a:bodyPr/>
          <a:lstStyle/>
          <a:p>
            <a:fld id="{A7CD31F4-64FA-4BA0-9498-67783267A8C8}" type="slidenum">
              <a:rPr lang="en-US" smtClean="0"/>
              <a:t>12</a:t>
            </a:fld>
            <a:endParaRPr lang="en-GB"/>
          </a:p>
        </p:txBody>
      </p:sp>
      <p:sp>
        <p:nvSpPr>
          <p:cNvPr id="3" name="Footer Placeholder 2">
            <a:extLst>
              <a:ext uri="{FF2B5EF4-FFF2-40B4-BE49-F238E27FC236}">
                <a16:creationId xmlns:a16="http://schemas.microsoft.com/office/drawing/2014/main" id="{E6C0969B-E38F-467E-A401-9354A72BD8AB}"/>
              </a:ext>
            </a:extLst>
          </p:cNvPr>
          <p:cNvSpPr>
            <a:spLocks noGrp="1"/>
          </p:cNvSpPr>
          <p:nvPr>
            <p:ph type="ftr" sz="quarter" idx="11"/>
          </p:nvPr>
        </p:nvSpPr>
        <p:spPr>
          <a:xfrm>
            <a:off x="-1438" y="6356350"/>
            <a:ext cx="4114800" cy="365125"/>
          </a:xfrm>
        </p:spPr>
        <p:txBody>
          <a:bodyPr/>
          <a:lstStyle/>
          <a:p>
            <a:r>
              <a:rPr lang="en-GB"/>
              <a:t>Department Of ECE</a:t>
            </a:r>
          </a:p>
        </p:txBody>
      </p:sp>
      <p:sp>
        <p:nvSpPr>
          <p:cNvPr id="7" name="TextBox 6">
            <a:extLst>
              <a:ext uri="{FF2B5EF4-FFF2-40B4-BE49-F238E27FC236}">
                <a16:creationId xmlns:a16="http://schemas.microsoft.com/office/drawing/2014/main" id="{DED2DC5E-23BA-4E57-BF6D-32CED0E512DC}"/>
              </a:ext>
            </a:extLst>
          </p:cNvPr>
          <p:cNvSpPr txBox="1"/>
          <p:nvPr/>
        </p:nvSpPr>
        <p:spPr>
          <a:xfrm>
            <a:off x="511834" y="353683"/>
            <a:ext cx="111827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tx2">
                    <a:lumMod val="10000"/>
                    <a:lumOff val="90000"/>
                  </a:schemeClr>
                </a:solidFill>
              </a:rPr>
              <a:t>With </a:t>
            </a:r>
            <a:r>
              <a:rPr lang="en-GB" sz="2400" err="1">
                <a:solidFill>
                  <a:schemeClr val="tx2">
                    <a:lumMod val="10000"/>
                    <a:lumOff val="90000"/>
                  </a:schemeClr>
                </a:solidFill>
              </a:rPr>
              <a:t>XGBoost</a:t>
            </a:r>
            <a:r>
              <a:rPr lang="en-GB" sz="2400">
                <a:solidFill>
                  <a:schemeClr val="tx2">
                    <a:lumMod val="10000"/>
                    <a:lumOff val="90000"/>
                  </a:schemeClr>
                </a:solidFill>
              </a:rPr>
              <a:t> Classifier we are achieving an accuracy of 98.24%,</a:t>
            </a:r>
          </a:p>
          <a:p>
            <a:r>
              <a:rPr lang="en-GB" sz="2400">
                <a:solidFill>
                  <a:schemeClr val="tx2">
                    <a:lumMod val="10000"/>
                    <a:lumOff val="90000"/>
                  </a:schemeClr>
                </a:solidFill>
              </a:rPr>
              <a:t>Which is the maximum accuracy achieved by any classification algorithm in our model.</a:t>
            </a:r>
          </a:p>
          <a:p>
            <a:r>
              <a:rPr lang="en-GB" sz="2400">
                <a:solidFill>
                  <a:schemeClr val="tx2">
                    <a:lumMod val="10000"/>
                    <a:lumOff val="90000"/>
                  </a:schemeClr>
                </a:solidFill>
              </a:rPr>
              <a:t>This is the confusion matrix of XGBoost classifier. Where you can see that we got 2 errors Out of total 114 instances.</a:t>
            </a:r>
          </a:p>
        </p:txBody>
      </p:sp>
      <p:pic>
        <p:nvPicPr>
          <p:cNvPr id="9" name="Picture 9">
            <a:extLst>
              <a:ext uri="{FF2B5EF4-FFF2-40B4-BE49-F238E27FC236}">
                <a16:creationId xmlns:a16="http://schemas.microsoft.com/office/drawing/2014/main" id="{C2E84D33-9271-476E-BB4B-CB23EDA1C070}"/>
              </a:ext>
            </a:extLst>
          </p:cNvPr>
          <p:cNvPicPr>
            <a:picLocks noChangeAspect="1"/>
          </p:cNvPicPr>
          <p:nvPr/>
        </p:nvPicPr>
        <p:blipFill>
          <a:blip r:embed="rId3"/>
          <a:stretch>
            <a:fillRect/>
          </a:stretch>
        </p:blipFill>
        <p:spPr>
          <a:xfrm>
            <a:off x="3876136" y="2326377"/>
            <a:ext cx="4454104" cy="3542339"/>
          </a:xfrm>
          <a:prstGeom prst="rect">
            <a:avLst/>
          </a:prstGeom>
        </p:spPr>
      </p:pic>
    </p:spTree>
    <p:extLst>
      <p:ext uri="{BB962C8B-B14F-4D97-AF65-F5344CB8AC3E}">
        <p14:creationId xmlns:p14="http://schemas.microsoft.com/office/powerpoint/2010/main" val="400059986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3023"/>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6D304FB-319A-40E7-A014-470E4A30BD98}"/>
              </a:ext>
            </a:extLst>
          </p:cNvPr>
          <p:cNvSpPr>
            <a:spLocks noGrp="1"/>
          </p:cNvSpPr>
          <p:nvPr>
            <p:ph type="sldNum" sz="quarter" idx="12"/>
          </p:nvPr>
        </p:nvSpPr>
        <p:spPr/>
        <p:txBody>
          <a:bodyPr/>
          <a:lstStyle/>
          <a:p>
            <a:fld id="{A7CD31F4-64FA-4BA0-9498-67783267A8C8}" type="slidenum">
              <a:rPr lang="en-US" smtClean="0"/>
              <a:t>13</a:t>
            </a:fld>
            <a:endParaRPr lang="en-GB"/>
          </a:p>
        </p:txBody>
      </p:sp>
      <p:sp>
        <p:nvSpPr>
          <p:cNvPr id="3" name="Footer Placeholder 2">
            <a:extLst>
              <a:ext uri="{FF2B5EF4-FFF2-40B4-BE49-F238E27FC236}">
                <a16:creationId xmlns:a16="http://schemas.microsoft.com/office/drawing/2014/main" id="{E6C0969B-E38F-467E-A401-9354A72BD8AB}"/>
              </a:ext>
            </a:extLst>
          </p:cNvPr>
          <p:cNvSpPr>
            <a:spLocks noGrp="1"/>
          </p:cNvSpPr>
          <p:nvPr>
            <p:ph type="ftr" sz="quarter" idx="11"/>
          </p:nvPr>
        </p:nvSpPr>
        <p:spPr>
          <a:xfrm>
            <a:off x="-1438" y="6356350"/>
            <a:ext cx="4114800" cy="365125"/>
          </a:xfrm>
        </p:spPr>
        <p:txBody>
          <a:bodyPr/>
          <a:lstStyle/>
          <a:p>
            <a:r>
              <a:rPr lang="en-GB"/>
              <a:t>Department Of ECE</a:t>
            </a:r>
          </a:p>
        </p:txBody>
      </p:sp>
      <p:sp>
        <p:nvSpPr>
          <p:cNvPr id="2" name="TextBox 1">
            <a:extLst>
              <a:ext uri="{FF2B5EF4-FFF2-40B4-BE49-F238E27FC236}">
                <a16:creationId xmlns:a16="http://schemas.microsoft.com/office/drawing/2014/main" id="{30A726C6-5EE3-466A-8BD1-EB35E9A99767}"/>
              </a:ext>
            </a:extLst>
          </p:cNvPr>
          <p:cNvSpPr txBox="1"/>
          <p:nvPr/>
        </p:nvSpPr>
        <p:spPr>
          <a:xfrm>
            <a:off x="569344" y="238664"/>
            <a:ext cx="80915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i="1">
                <a:solidFill>
                  <a:srgbClr val="FFFF00"/>
                </a:solidFill>
              </a:rPr>
              <a:t>References</a:t>
            </a:r>
          </a:p>
        </p:txBody>
      </p:sp>
      <p:sp>
        <p:nvSpPr>
          <p:cNvPr id="7" name="TextBox 6">
            <a:extLst>
              <a:ext uri="{FF2B5EF4-FFF2-40B4-BE49-F238E27FC236}">
                <a16:creationId xmlns:a16="http://schemas.microsoft.com/office/drawing/2014/main" id="{F6EADF47-C8F0-4B45-B23B-2EEE40B1FA76}"/>
              </a:ext>
            </a:extLst>
          </p:cNvPr>
          <p:cNvSpPr txBox="1"/>
          <p:nvPr/>
        </p:nvSpPr>
        <p:spPr>
          <a:xfrm>
            <a:off x="411192" y="1015042"/>
            <a:ext cx="1017629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GB" sz="2000">
                <a:solidFill>
                  <a:schemeClr val="bg1">
                    <a:lumMod val="95000"/>
                  </a:schemeClr>
                </a:solidFill>
                <a:ea typeface="+mn-lt"/>
                <a:cs typeface="+mn-lt"/>
              </a:rPr>
              <a:t> W. H. Wolberg, W. N. Street, and O. L. </a:t>
            </a:r>
            <a:r>
              <a:rPr lang="en-GB" sz="2000" err="1">
                <a:solidFill>
                  <a:schemeClr val="bg1">
                    <a:lumMod val="95000"/>
                  </a:schemeClr>
                </a:solidFill>
                <a:ea typeface="+mn-lt"/>
                <a:cs typeface="+mn-lt"/>
              </a:rPr>
              <a:t>Mangasarian</a:t>
            </a:r>
            <a:r>
              <a:rPr lang="en-GB" sz="2000">
                <a:solidFill>
                  <a:schemeClr val="bg1">
                    <a:lumMod val="95000"/>
                  </a:schemeClr>
                </a:solidFill>
                <a:ea typeface="+mn-lt"/>
                <a:cs typeface="+mn-lt"/>
              </a:rPr>
              <a:t>, “Machine learning techniques to diagnose breast cancer from image processed nuclear features of fine needle aspirates,” Cancer Letters, vol. 77, no. 2-3, pp. 163–171, 1994.</a:t>
            </a:r>
            <a:endParaRPr lang="en-US">
              <a:solidFill>
                <a:schemeClr val="bg1">
                  <a:lumMod val="95000"/>
                </a:schemeClr>
              </a:solidFill>
              <a:ea typeface="+mn-lt"/>
              <a:cs typeface="+mn-lt"/>
            </a:endParaRPr>
          </a:p>
          <a:p>
            <a:pPr marL="342900" indent="-342900">
              <a:buFont typeface="Wingdings"/>
              <a:buChar char="v"/>
            </a:pPr>
            <a:r>
              <a:rPr lang="en-GB" sz="2000">
                <a:solidFill>
                  <a:schemeClr val="bg1">
                    <a:lumMod val="95000"/>
                  </a:schemeClr>
                </a:solidFill>
                <a:ea typeface="+mn-lt"/>
                <a:cs typeface="+mn-lt"/>
              </a:rPr>
              <a:t> K. H. Liu, B. Li, Q. Q. Wu, J. Zhang, J. X. Du, and G. Y. Liu, “Microarray data classification based on ensemble independent component selection,” Computers in Biology and Medicine, vol. 39, no. 11, pp. 953–960, 2009. </a:t>
            </a:r>
            <a:endParaRPr lang="en-US">
              <a:solidFill>
                <a:schemeClr val="bg1">
                  <a:lumMod val="95000"/>
                </a:schemeClr>
              </a:solidFill>
              <a:ea typeface="+mn-lt"/>
              <a:cs typeface="+mn-lt"/>
            </a:endParaRPr>
          </a:p>
          <a:p>
            <a:pPr marL="342900" indent="-342900">
              <a:buFont typeface="Wingdings"/>
              <a:buChar char="v"/>
            </a:pPr>
            <a:r>
              <a:rPr lang="en-GB" sz="2000">
                <a:solidFill>
                  <a:schemeClr val="bg1">
                    <a:lumMod val="95000"/>
                  </a:schemeClr>
                </a:solidFill>
                <a:ea typeface="+mn-lt"/>
                <a:cs typeface="+mn-lt"/>
              </a:rPr>
              <a:t>2013, </a:t>
            </a:r>
            <a:r>
              <a:rPr lang="en-GB" sz="2000">
                <a:solidFill>
                  <a:schemeClr val="bg1">
                    <a:lumMod val="95000"/>
                  </a:schemeClr>
                </a:solidFill>
                <a:ea typeface="+mn-lt"/>
                <a:cs typeface="+mn-lt"/>
                <a:hlinkClick r:id="rId3">
                  <a:extLst>
                    <a:ext uri="{A12FA001-AC4F-418D-AE19-62706E023703}">
                      <ahyp:hlinkClr xmlns:ahyp="http://schemas.microsoft.com/office/drawing/2018/hyperlinkcolor" val="tx"/>
                    </a:ext>
                  </a:extLst>
                </a:hlinkClick>
              </a:rPr>
              <a:t>http://research.ics.tkk.fi/ica/fastica/</a:t>
            </a:r>
            <a:r>
              <a:rPr lang="en-GB" sz="2000">
                <a:solidFill>
                  <a:schemeClr val="bg1">
                    <a:lumMod val="95000"/>
                  </a:schemeClr>
                </a:solidFill>
                <a:ea typeface="+mn-lt"/>
                <a:cs typeface="+mn-lt"/>
              </a:rPr>
              <a:t>. </a:t>
            </a:r>
            <a:endParaRPr lang="en-US">
              <a:solidFill>
                <a:schemeClr val="bg1">
                  <a:lumMod val="95000"/>
                </a:schemeClr>
              </a:solidFill>
              <a:ea typeface="+mn-lt"/>
              <a:cs typeface="+mn-lt"/>
            </a:endParaRPr>
          </a:p>
          <a:p>
            <a:pPr marL="342900" indent="-342900">
              <a:buFont typeface="Wingdings"/>
              <a:buChar char="v"/>
            </a:pPr>
            <a:r>
              <a:rPr lang="en-GB" sz="2000">
                <a:solidFill>
                  <a:schemeClr val="bg1">
                    <a:lumMod val="95000"/>
                  </a:schemeClr>
                </a:solidFill>
                <a:ea typeface="+mn-lt"/>
                <a:cs typeface="+mn-lt"/>
              </a:rPr>
              <a:t>J. Bilski, “The UD RLS algorithm for training feedforward neural networks,” International Journal of Applied Mathematics and Computer Science, vol. 15, pp. 115–123, 2005. </a:t>
            </a:r>
            <a:endParaRPr lang="en-US">
              <a:solidFill>
                <a:schemeClr val="bg1">
                  <a:lumMod val="95000"/>
                </a:schemeClr>
              </a:solidFill>
              <a:ea typeface="+mn-lt"/>
              <a:cs typeface="+mn-lt"/>
            </a:endParaRPr>
          </a:p>
          <a:p>
            <a:pPr marL="342900" indent="-342900">
              <a:buFont typeface="Wingdings"/>
              <a:buChar char="v"/>
            </a:pPr>
            <a:r>
              <a:rPr lang="en-GB" sz="2000">
                <a:solidFill>
                  <a:schemeClr val="bg1">
                    <a:lumMod val="95000"/>
                  </a:schemeClr>
                </a:solidFill>
                <a:ea typeface="+mn-lt"/>
                <a:cs typeface="+mn-lt"/>
              </a:rPr>
              <a:t> N. Sivri, N. Kilic, and O. N. Ucan, “Estimation of stream temperature in Firtina Creek (Rize-Turkiye) using artificial neural network model,” Journal of Environmental Biology, vol. 28, no. 1, pp. 67–72, 2007. </a:t>
            </a:r>
            <a:endParaRPr lang="en-US">
              <a:solidFill>
                <a:schemeClr val="bg1">
                  <a:lumMod val="95000"/>
                </a:schemeClr>
              </a:solidFill>
              <a:ea typeface="+mn-lt"/>
              <a:cs typeface="+mn-lt"/>
            </a:endParaRPr>
          </a:p>
          <a:p>
            <a:pPr marL="342900" indent="-342900">
              <a:buFont typeface="Wingdings"/>
              <a:buChar char="v"/>
            </a:pPr>
            <a:r>
              <a:rPr lang="en-GB" sz="2000">
                <a:solidFill>
                  <a:schemeClr val="bg1">
                    <a:lumMod val="95000"/>
                  </a:schemeClr>
                </a:solidFill>
                <a:ea typeface="+mn-lt"/>
                <a:cs typeface="+mn-lt"/>
              </a:rPr>
              <a:t>O. A. Abdalla, M. H. Zakaria, S. Sulaiman, and W. F. W. Ahmad, “A comparison of feed-forward back-propagation and radial basis artificial neural networks: A Monte Carlo study,” in Proceedings of the International Symposium in Information Technology (</a:t>
            </a:r>
            <a:r>
              <a:rPr lang="en-GB" sz="2000" err="1">
                <a:solidFill>
                  <a:schemeClr val="bg1">
                    <a:lumMod val="95000"/>
                  </a:schemeClr>
                </a:solidFill>
                <a:ea typeface="+mn-lt"/>
                <a:cs typeface="+mn-lt"/>
              </a:rPr>
              <a:t>ITSim</a:t>
            </a:r>
            <a:r>
              <a:rPr lang="en-GB" sz="2000">
                <a:solidFill>
                  <a:schemeClr val="bg1">
                    <a:lumMod val="95000"/>
                  </a:schemeClr>
                </a:solidFill>
                <a:ea typeface="+mn-lt"/>
                <a:cs typeface="+mn-lt"/>
              </a:rPr>
              <a:t> ’10), vol. 2, pp. 994–998, Kuala Lumpur, Malaysia, June 2010.</a:t>
            </a:r>
            <a:endParaRPr lang="en-US">
              <a:solidFill>
                <a:schemeClr val="bg1">
                  <a:lumMod val="95000"/>
                </a:schemeClr>
              </a:solidFill>
            </a:endParaRPr>
          </a:p>
        </p:txBody>
      </p:sp>
    </p:spTree>
    <p:extLst>
      <p:ext uri="{BB962C8B-B14F-4D97-AF65-F5344CB8AC3E}">
        <p14:creationId xmlns:p14="http://schemas.microsoft.com/office/powerpoint/2010/main" val="419713106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3023"/>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6D304FB-319A-40E7-A014-470E4A30BD98}"/>
              </a:ext>
            </a:extLst>
          </p:cNvPr>
          <p:cNvSpPr>
            <a:spLocks noGrp="1"/>
          </p:cNvSpPr>
          <p:nvPr>
            <p:ph type="sldNum" sz="quarter" idx="12"/>
          </p:nvPr>
        </p:nvSpPr>
        <p:spPr/>
        <p:txBody>
          <a:bodyPr/>
          <a:lstStyle/>
          <a:p>
            <a:fld id="{A7CD31F4-64FA-4BA0-9498-67783267A8C8}" type="slidenum">
              <a:rPr lang="en-US" smtClean="0"/>
              <a:t>14</a:t>
            </a:fld>
            <a:endParaRPr lang="en-GB"/>
          </a:p>
        </p:txBody>
      </p:sp>
      <p:sp>
        <p:nvSpPr>
          <p:cNvPr id="3" name="Footer Placeholder 2">
            <a:extLst>
              <a:ext uri="{FF2B5EF4-FFF2-40B4-BE49-F238E27FC236}">
                <a16:creationId xmlns:a16="http://schemas.microsoft.com/office/drawing/2014/main" id="{E6C0969B-E38F-467E-A401-9354A72BD8AB}"/>
              </a:ext>
            </a:extLst>
          </p:cNvPr>
          <p:cNvSpPr>
            <a:spLocks noGrp="1"/>
          </p:cNvSpPr>
          <p:nvPr>
            <p:ph type="ftr" sz="quarter" idx="11"/>
          </p:nvPr>
        </p:nvSpPr>
        <p:spPr>
          <a:xfrm>
            <a:off x="-1438" y="6356350"/>
            <a:ext cx="4114800" cy="365125"/>
          </a:xfrm>
        </p:spPr>
        <p:txBody>
          <a:bodyPr/>
          <a:lstStyle/>
          <a:p>
            <a:r>
              <a:rPr lang="en-GB"/>
              <a:t>Department Of ECE</a:t>
            </a:r>
          </a:p>
        </p:txBody>
      </p:sp>
      <p:sp>
        <p:nvSpPr>
          <p:cNvPr id="2" name="TextBox 1">
            <a:extLst>
              <a:ext uri="{FF2B5EF4-FFF2-40B4-BE49-F238E27FC236}">
                <a16:creationId xmlns:a16="http://schemas.microsoft.com/office/drawing/2014/main" id="{30A726C6-5EE3-466A-8BD1-EB35E9A99767}"/>
              </a:ext>
            </a:extLst>
          </p:cNvPr>
          <p:cNvSpPr txBox="1"/>
          <p:nvPr/>
        </p:nvSpPr>
        <p:spPr>
          <a:xfrm>
            <a:off x="3976778" y="2294626"/>
            <a:ext cx="62944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600" b="1" i="1">
                <a:solidFill>
                  <a:srgbClr val="FCFCF7"/>
                </a:solidFill>
              </a:rPr>
              <a:t>Thank you</a:t>
            </a:r>
          </a:p>
        </p:txBody>
      </p:sp>
      <p:pic>
        <p:nvPicPr>
          <p:cNvPr id="5" name="Picture 7" descr="Text, logo&#10;&#10;Description automatically generated">
            <a:extLst>
              <a:ext uri="{FF2B5EF4-FFF2-40B4-BE49-F238E27FC236}">
                <a16:creationId xmlns:a16="http://schemas.microsoft.com/office/drawing/2014/main" id="{CA396E14-136E-47D8-A4F6-BCC2DBD792F6}"/>
              </a:ext>
            </a:extLst>
          </p:cNvPr>
          <p:cNvPicPr>
            <a:picLocks noChangeAspect="1"/>
          </p:cNvPicPr>
          <p:nvPr/>
        </p:nvPicPr>
        <p:blipFill>
          <a:blip r:embed="rId3"/>
          <a:stretch>
            <a:fillRect/>
          </a:stretch>
        </p:blipFill>
        <p:spPr>
          <a:xfrm>
            <a:off x="2323381" y="1431555"/>
            <a:ext cx="7947803" cy="3649832"/>
          </a:xfrm>
          <a:prstGeom prst="rect">
            <a:avLst/>
          </a:prstGeom>
        </p:spPr>
      </p:pic>
    </p:spTree>
    <p:extLst>
      <p:ext uri="{BB962C8B-B14F-4D97-AF65-F5344CB8AC3E}">
        <p14:creationId xmlns:p14="http://schemas.microsoft.com/office/powerpoint/2010/main" val="117864432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138547" y="431"/>
            <a:ext cx="12192001" cy="6858001"/>
          </a:xfrm>
          <a:prstGeom prst="rect">
            <a:avLst/>
          </a:prstGeom>
        </p:spPr>
      </p:pic>
      <p:sp>
        <p:nvSpPr>
          <p:cNvPr id="27"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0596" y="97214"/>
            <a:ext cx="5962994" cy="1174310"/>
          </a:xfrm>
        </p:spPr>
        <p:txBody>
          <a:bodyPr anchor="b">
            <a:noAutofit/>
          </a:bodyPr>
          <a:lstStyle/>
          <a:p>
            <a:r>
              <a:rPr lang="en-GB" sz="4000">
                <a:solidFill>
                  <a:srgbClr val="FFFF00"/>
                </a:solidFill>
                <a:latin typeface="Times New Roman"/>
                <a:cs typeface="Times New Roman"/>
              </a:rPr>
              <a:t>INTRODUCTION</a:t>
            </a:r>
          </a:p>
        </p:txBody>
      </p:sp>
      <p:sp>
        <p:nvSpPr>
          <p:cNvPr id="3" name="Subtitle 2"/>
          <p:cNvSpPr>
            <a:spLocks noGrp="1"/>
          </p:cNvSpPr>
          <p:nvPr>
            <p:ph type="subTitle" idx="1"/>
          </p:nvPr>
        </p:nvSpPr>
        <p:spPr>
          <a:xfrm>
            <a:off x="154926" y="1517796"/>
            <a:ext cx="7047395" cy="3401776"/>
          </a:xfrm>
        </p:spPr>
        <p:txBody>
          <a:bodyPr vert="horz" lIns="91440" tIns="45720" rIns="91440" bIns="45720" rtlCol="0" anchor="t">
            <a:noAutofit/>
          </a:bodyPr>
          <a:lstStyle/>
          <a:p>
            <a:pPr marL="285750" indent="-285750">
              <a:buFont typeface="Wingdings" panose="020B0604020202020204" pitchFamily="34" charset="0"/>
              <a:buChar char="v"/>
            </a:pPr>
            <a:endParaRPr lang="en-GB" sz="2600">
              <a:solidFill>
                <a:schemeClr val="bg1"/>
              </a:solidFill>
            </a:endParaRPr>
          </a:p>
          <a:p>
            <a:pPr marL="285750" indent="-285750">
              <a:buFont typeface="Wingdings" panose="020B0604020202020204" pitchFamily="34" charset="0"/>
              <a:buChar char="v"/>
            </a:pPr>
            <a:endParaRPr lang="en-GB" sz="2600">
              <a:solidFill>
                <a:schemeClr val="bg1"/>
              </a:solidFill>
            </a:endParaRPr>
          </a:p>
        </p:txBody>
      </p:sp>
      <p:sp>
        <p:nvSpPr>
          <p:cNvPr id="6" name="Slide Number Placeholder 5">
            <a:extLst>
              <a:ext uri="{FF2B5EF4-FFF2-40B4-BE49-F238E27FC236}">
                <a16:creationId xmlns:a16="http://schemas.microsoft.com/office/drawing/2014/main" id="{C283E48A-B6D0-45EA-8D54-EBCE73CD2ACD}"/>
              </a:ext>
            </a:extLst>
          </p:cNvPr>
          <p:cNvSpPr>
            <a:spLocks noGrp="1"/>
          </p:cNvSpPr>
          <p:nvPr>
            <p:ph type="sldNum" sz="quarter" idx="12"/>
          </p:nvPr>
        </p:nvSpPr>
        <p:spPr/>
        <p:txBody>
          <a:bodyPr/>
          <a:lstStyle/>
          <a:p>
            <a:fld id="{A7CD31F4-64FA-4BA0-9498-67783267A8C8}" type="slidenum">
              <a:rPr lang="en-US" smtClean="0"/>
              <a:t>2</a:t>
            </a:fld>
            <a:endParaRPr lang="en-GB"/>
          </a:p>
        </p:txBody>
      </p:sp>
      <p:sp>
        <p:nvSpPr>
          <p:cNvPr id="5" name="Footer Placeholder 4">
            <a:extLst>
              <a:ext uri="{FF2B5EF4-FFF2-40B4-BE49-F238E27FC236}">
                <a16:creationId xmlns:a16="http://schemas.microsoft.com/office/drawing/2014/main" id="{FB6B92AF-F32C-441E-B279-675ED66E3269}"/>
              </a:ext>
            </a:extLst>
          </p:cNvPr>
          <p:cNvSpPr>
            <a:spLocks noGrp="1"/>
          </p:cNvSpPr>
          <p:nvPr>
            <p:ph type="ftr" sz="quarter" idx="11"/>
          </p:nvPr>
        </p:nvSpPr>
        <p:spPr>
          <a:xfrm>
            <a:off x="-1438" y="6356350"/>
            <a:ext cx="4114800" cy="365125"/>
          </a:xfrm>
        </p:spPr>
        <p:txBody>
          <a:bodyPr/>
          <a:lstStyle/>
          <a:p>
            <a:r>
              <a:rPr lang="en-GB"/>
              <a:t>Department of ECE</a:t>
            </a:r>
          </a:p>
        </p:txBody>
      </p:sp>
      <p:sp>
        <p:nvSpPr>
          <p:cNvPr id="9" name="TextBox 8">
            <a:extLst>
              <a:ext uri="{FF2B5EF4-FFF2-40B4-BE49-F238E27FC236}">
                <a16:creationId xmlns:a16="http://schemas.microsoft.com/office/drawing/2014/main" id="{E2E26EA4-9E83-404C-B8FD-F1F36D326F1A}"/>
              </a:ext>
            </a:extLst>
          </p:cNvPr>
          <p:cNvSpPr txBox="1"/>
          <p:nvPr/>
        </p:nvSpPr>
        <p:spPr>
          <a:xfrm>
            <a:off x="87869" y="1415185"/>
            <a:ext cx="777371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solidFill>
                  <a:schemeClr val="bg1">
                    <a:lumMod val="95000"/>
                  </a:schemeClr>
                </a:solidFill>
                <a:ea typeface="+mn-lt"/>
                <a:cs typeface="+mn-lt"/>
              </a:rPr>
              <a:t>Breast cancer occurs when a malignant (cancerous) tumor originates in the breast. As breast cancer tumors mature, they may metastasize (spread) to other parts of the body.</a:t>
            </a:r>
            <a:endParaRPr lang="en-US" sz="2000">
              <a:solidFill>
                <a:schemeClr val="bg1">
                  <a:lumMod val="95000"/>
                </a:schemeClr>
              </a:solidFill>
            </a:endParaRPr>
          </a:p>
          <a:p>
            <a:pPr marL="285750" indent="-285750">
              <a:buFont typeface="Wingdings"/>
              <a:buChar char="v"/>
            </a:pPr>
            <a:endParaRPr lang="en-US" sz="2000">
              <a:solidFill>
                <a:schemeClr val="bg1">
                  <a:lumMod val="95000"/>
                </a:schemeClr>
              </a:solidFill>
              <a:ea typeface="+mn-lt"/>
              <a:cs typeface="+mn-lt"/>
            </a:endParaRPr>
          </a:p>
          <a:p>
            <a:pPr marL="285750" indent="-285750">
              <a:buFont typeface="Wingdings,Sans-Serif"/>
              <a:buChar char="v"/>
            </a:pPr>
            <a:r>
              <a:rPr lang="en-US" sz="2000">
                <a:solidFill>
                  <a:schemeClr val="bg1">
                    <a:lumMod val="95000"/>
                  </a:schemeClr>
                </a:solidFill>
                <a:ea typeface="+mn-lt"/>
                <a:cs typeface="+mn-lt"/>
              </a:rPr>
              <a:t>Breast cancer is one of the leading causes of death among all cancers for women.</a:t>
            </a:r>
          </a:p>
          <a:p>
            <a:pPr marL="285750" indent="-285750">
              <a:buFont typeface="Wingdings,Sans-Serif"/>
              <a:buChar char="v"/>
            </a:pPr>
            <a:endParaRPr lang="en-US" sz="2000">
              <a:solidFill>
                <a:schemeClr val="bg1">
                  <a:lumMod val="95000"/>
                </a:schemeClr>
              </a:solidFill>
              <a:ea typeface="+mn-lt"/>
              <a:cs typeface="+mn-lt"/>
            </a:endParaRPr>
          </a:p>
          <a:p>
            <a:pPr marL="285750" indent="-285750">
              <a:buFont typeface="Wingdings"/>
              <a:buChar char="v"/>
            </a:pPr>
            <a:r>
              <a:rPr lang="en-US" sz="2000">
                <a:solidFill>
                  <a:schemeClr val="bg1">
                    <a:lumMod val="95000"/>
                  </a:schemeClr>
                </a:solidFill>
                <a:ea typeface="+mn-lt"/>
                <a:cs typeface="+mn-lt"/>
              </a:rPr>
              <a:t>Breast Tumors are classified as benign and malignant.</a:t>
            </a:r>
            <a:endParaRPr lang="en-US" sz="2000">
              <a:solidFill>
                <a:schemeClr val="bg1">
                  <a:lumMod val="95000"/>
                </a:schemeClr>
              </a:solidFill>
            </a:endParaRPr>
          </a:p>
          <a:p>
            <a:pPr marL="285750" indent="-285750">
              <a:buFont typeface="Wingdings"/>
              <a:buChar char="v"/>
            </a:pPr>
            <a:endParaRPr lang="en-US" sz="2000">
              <a:solidFill>
                <a:schemeClr val="bg1">
                  <a:lumMod val="95000"/>
                </a:schemeClr>
              </a:solidFill>
            </a:endParaRPr>
          </a:p>
          <a:p>
            <a:pPr marL="285750" indent="-285750">
              <a:buFont typeface="Wingdings"/>
              <a:buChar char="v"/>
            </a:pPr>
            <a:r>
              <a:rPr lang="en-US" sz="2000">
                <a:solidFill>
                  <a:schemeClr val="bg1">
                    <a:lumMod val="95000"/>
                  </a:schemeClr>
                </a:solidFill>
              </a:rPr>
              <a:t>Our project focuses on detection of breast cancer using various machine learning techniques and classify the patient as cancerous or non-cancerous.</a:t>
            </a:r>
          </a:p>
          <a:p>
            <a:pPr marL="285750" indent="-285750">
              <a:buFont typeface="Wingdings"/>
              <a:buChar char="v"/>
            </a:pPr>
            <a:endParaRPr lang="en-US" sz="2000">
              <a:solidFill>
                <a:schemeClr val="bg1">
                  <a:lumMod val="95000"/>
                </a:schemeClr>
              </a:solidFill>
              <a:ea typeface="+mn-lt"/>
              <a:cs typeface="+mn-lt"/>
            </a:endParaRPr>
          </a:p>
          <a:p>
            <a:pPr marL="285750" indent="-285750">
              <a:buFont typeface="Wingdings"/>
              <a:buChar char="v"/>
            </a:pPr>
            <a:r>
              <a:rPr lang="en-US" sz="2000">
                <a:solidFill>
                  <a:schemeClr val="bg1">
                    <a:lumMod val="95000"/>
                  </a:schemeClr>
                </a:solidFill>
                <a:ea typeface="+mn-lt"/>
                <a:cs typeface="+mn-lt"/>
              </a:rPr>
              <a:t>This will greatly help in the identification and elimination of cancer cells in the early stages.</a:t>
            </a:r>
            <a:endParaRPr lang="en-US" sz="2000">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Wingdings,Sans-Serif"/>
              <a:buChar char="v"/>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p:txBody>
      </p:sp>
      <p:pic>
        <p:nvPicPr>
          <p:cNvPr id="11" name="Picture 11" descr="A picture containing invertebrate, coelenterate, blue&#10;&#10;Description automatically generated">
            <a:extLst>
              <a:ext uri="{FF2B5EF4-FFF2-40B4-BE49-F238E27FC236}">
                <a16:creationId xmlns:a16="http://schemas.microsoft.com/office/drawing/2014/main" id="{A18A9436-CDF2-4EC5-9076-6A786DBDAABB}"/>
              </a:ext>
            </a:extLst>
          </p:cNvPr>
          <p:cNvPicPr>
            <a:picLocks noChangeAspect="1"/>
          </p:cNvPicPr>
          <p:nvPr/>
        </p:nvPicPr>
        <p:blipFill>
          <a:blip r:embed="rId3"/>
          <a:stretch>
            <a:fillRect/>
          </a:stretch>
        </p:blipFill>
        <p:spPr>
          <a:xfrm>
            <a:off x="8423503" y="1865539"/>
            <a:ext cx="3101067" cy="2881992"/>
          </a:xfrm>
          <a:prstGeom prst="rect">
            <a:avLst/>
          </a:prstGeom>
        </p:spPr>
      </p:pic>
    </p:spTree>
    <p:extLst>
      <p:ext uri="{BB962C8B-B14F-4D97-AF65-F5344CB8AC3E}">
        <p14:creationId xmlns:p14="http://schemas.microsoft.com/office/powerpoint/2010/main" val="45971341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3863" y="4828"/>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960CDBF1-6215-4C84-9A51-30BD50C81A47}"/>
              </a:ext>
            </a:extLst>
          </p:cNvPr>
          <p:cNvSpPr>
            <a:spLocks noGrp="1"/>
          </p:cNvSpPr>
          <p:nvPr>
            <p:ph type="sldNum" sz="quarter" idx="12"/>
          </p:nvPr>
        </p:nvSpPr>
        <p:spPr/>
        <p:txBody>
          <a:bodyPr/>
          <a:lstStyle/>
          <a:p>
            <a:fld id="{A7CD31F4-64FA-4BA0-9498-67783267A8C8}" type="slidenum">
              <a:rPr lang="en-US" smtClean="0"/>
              <a:t>3</a:t>
            </a:fld>
            <a:endParaRPr lang="en-GB"/>
          </a:p>
        </p:txBody>
      </p:sp>
      <p:sp>
        <p:nvSpPr>
          <p:cNvPr id="6" name="Footer Placeholder 5">
            <a:extLst>
              <a:ext uri="{FF2B5EF4-FFF2-40B4-BE49-F238E27FC236}">
                <a16:creationId xmlns:a16="http://schemas.microsoft.com/office/drawing/2014/main" id="{89B856EB-3985-4867-AB5C-C414933C8025}"/>
              </a:ext>
            </a:extLst>
          </p:cNvPr>
          <p:cNvSpPr>
            <a:spLocks noGrp="1"/>
          </p:cNvSpPr>
          <p:nvPr>
            <p:ph type="ftr" sz="quarter" idx="11"/>
          </p:nvPr>
        </p:nvSpPr>
        <p:spPr>
          <a:xfrm>
            <a:off x="-1438" y="6442614"/>
            <a:ext cx="4114800" cy="365125"/>
          </a:xfrm>
        </p:spPr>
        <p:txBody>
          <a:bodyPr/>
          <a:lstStyle/>
          <a:p>
            <a:r>
              <a:rPr lang="en-GB"/>
              <a:t>Department Of ECE</a:t>
            </a:r>
          </a:p>
        </p:txBody>
      </p:sp>
      <p:sp>
        <p:nvSpPr>
          <p:cNvPr id="9" name="Title 8">
            <a:extLst>
              <a:ext uri="{FF2B5EF4-FFF2-40B4-BE49-F238E27FC236}">
                <a16:creationId xmlns:a16="http://schemas.microsoft.com/office/drawing/2014/main" id="{ECCAD801-D4BC-4FD5-8753-C8775AA11A70}"/>
              </a:ext>
            </a:extLst>
          </p:cNvPr>
          <p:cNvSpPr>
            <a:spLocks noGrp="1"/>
          </p:cNvSpPr>
          <p:nvPr>
            <p:ph type="ctrTitle"/>
          </p:nvPr>
        </p:nvSpPr>
        <p:spPr>
          <a:xfrm>
            <a:off x="555498" y="1539194"/>
            <a:ext cx="8064518" cy="1834942"/>
          </a:xfrm>
        </p:spPr>
        <p:txBody>
          <a:bodyPr/>
          <a:lstStyle/>
          <a:p>
            <a:endParaRPr lang="en-GB">
              <a:solidFill>
                <a:srgbClr val="FFFF00"/>
              </a:solidFill>
              <a:ea typeface="+mj-lt"/>
              <a:cs typeface="+mj-lt"/>
            </a:endParaRPr>
          </a:p>
          <a:p>
            <a:r>
              <a:rPr lang="en-GB" sz="4000">
                <a:solidFill>
                  <a:srgbClr val="FFFF00"/>
                </a:solidFill>
                <a:latin typeface="Times New Roman"/>
                <a:ea typeface="+mj-lt"/>
                <a:cs typeface="+mj-lt"/>
              </a:rPr>
              <a:t>MOTIVATION</a:t>
            </a:r>
          </a:p>
          <a:p>
            <a:endParaRPr lang="en-GB"/>
          </a:p>
        </p:txBody>
      </p:sp>
      <p:sp>
        <p:nvSpPr>
          <p:cNvPr id="12" name="Subtitle 11">
            <a:extLst>
              <a:ext uri="{FF2B5EF4-FFF2-40B4-BE49-F238E27FC236}">
                <a16:creationId xmlns:a16="http://schemas.microsoft.com/office/drawing/2014/main" id="{87EABA3B-D8A0-4CC5-8364-2B5F2D17DA80}"/>
              </a:ext>
            </a:extLst>
          </p:cNvPr>
          <p:cNvSpPr>
            <a:spLocks noGrp="1"/>
          </p:cNvSpPr>
          <p:nvPr>
            <p:ph type="subTitle" idx="1"/>
          </p:nvPr>
        </p:nvSpPr>
        <p:spPr>
          <a:xfrm>
            <a:off x="115121" y="2519350"/>
            <a:ext cx="7916636" cy="2866425"/>
          </a:xfrm>
        </p:spPr>
        <p:txBody>
          <a:bodyPr vert="horz" lIns="91440" tIns="45720" rIns="91440" bIns="45720" rtlCol="0" anchor="t">
            <a:noAutofit/>
          </a:bodyPr>
          <a:lstStyle/>
          <a:p>
            <a:pPr marL="285750" indent="-285750">
              <a:buFont typeface="Wingdings" panose="020B0604020202020204" pitchFamily="34" charset="0"/>
              <a:buChar char="v"/>
            </a:pPr>
            <a:r>
              <a:rPr lang="en-GB" sz="2000">
                <a:solidFill>
                  <a:schemeClr val="bg1">
                    <a:lumMod val="95000"/>
                  </a:schemeClr>
                </a:solidFill>
              </a:rPr>
              <a:t>Breast</a:t>
            </a:r>
            <a:r>
              <a:rPr lang="en-GB" sz="2000">
                <a:solidFill>
                  <a:schemeClr val="bg1">
                    <a:lumMod val="95000"/>
                  </a:schemeClr>
                </a:solidFill>
                <a:ea typeface="+mn-lt"/>
                <a:cs typeface="+mn-lt"/>
              </a:rPr>
              <a:t> cancer is the one of the most commonly occurring cancer in women and the second most common cancer overall.</a:t>
            </a:r>
            <a:endParaRPr lang="en-US" sz="2000">
              <a:solidFill>
                <a:schemeClr val="bg1">
                  <a:lumMod val="95000"/>
                </a:schemeClr>
              </a:solidFill>
            </a:endParaRPr>
          </a:p>
          <a:p>
            <a:pPr marL="285750" indent="-285750">
              <a:buFont typeface="Wingdings" panose="020B0604020202020204" pitchFamily="34" charset="0"/>
              <a:buChar char="v"/>
            </a:pPr>
            <a:endParaRPr lang="en-GB" sz="2000">
              <a:solidFill>
                <a:schemeClr val="bg1">
                  <a:lumMod val="95000"/>
                </a:schemeClr>
              </a:solidFill>
              <a:ea typeface="+mn-lt"/>
              <a:cs typeface="+mn-lt"/>
            </a:endParaRPr>
          </a:p>
          <a:p>
            <a:pPr marL="285750" indent="-285750">
              <a:lnSpc>
                <a:spcPct val="100000"/>
              </a:lnSpc>
              <a:spcBef>
                <a:spcPts val="0"/>
              </a:spcBef>
              <a:buFont typeface="Wingdings,Sans-Serif" panose="020B0604020202020204" pitchFamily="34" charset="0"/>
              <a:buChar char="v"/>
            </a:pPr>
            <a:r>
              <a:rPr lang="en-GB" sz="2000">
                <a:solidFill>
                  <a:schemeClr val="bg1">
                    <a:lumMod val="95000"/>
                  </a:schemeClr>
                </a:solidFill>
                <a:ea typeface="+mn-lt"/>
                <a:cs typeface="+mn-lt"/>
              </a:rPr>
              <a:t> Machine learning algorithms are used to capture the differences that exist between normal and malignant  tissues.</a:t>
            </a:r>
          </a:p>
          <a:p>
            <a:pPr marL="285750" indent="-285750">
              <a:lnSpc>
                <a:spcPct val="100000"/>
              </a:lnSpc>
              <a:spcBef>
                <a:spcPts val="0"/>
              </a:spcBef>
              <a:buFont typeface="Wingdings,Sans-Serif" panose="020B0604020202020204" pitchFamily="34" charset="0"/>
              <a:buChar char="v"/>
            </a:pPr>
            <a:endParaRPr lang="en-GB" sz="2000">
              <a:solidFill>
                <a:schemeClr val="bg1">
                  <a:lumMod val="95000"/>
                </a:schemeClr>
              </a:solidFill>
              <a:ea typeface="+mn-lt"/>
              <a:cs typeface="+mn-lt"/>
            </a:endParaRPr>
          </a:p>
          <a:p>
            <a:pPr marL="285750" indent="-285750">
              <a:lnSpc>
                <a:spcPct val="100000"/>
              </a:lnSpc>
              <a:spcBef>
                <a:spcPts val="0"/>
              </a:spcBef>
              <a:buFont typeface="Wingdings,Sans-Serif" panose="020B0604020202020204" pitchFamily="34" charset="0"/>
              <a:buChar char="v"/>
            </a:pPr>
            <a:r>
              <a:rPr lang="en-GB" sz="2000">
                <a:solidFill>
                  <a:schemeClr val="bg1">
                    <a:lumMod val="95000"/>
                  </a:schemeClr>
                </a:solidFill>
                <a:ea typeface="+mn-lt"/>
                <a:cs typeface="+mn-lt"/>
              </a:rPr>
              <a:t>This  helps  the doctors in early </a:t>
            </a:r>
            <a:r>
              <a:rPr lang="en-US" sz="2000">
                <a:solidFill>
                  <a:schemeClr val="bg1">
                    <a:lumMod val="95000"/>
                  </a:schemeClr>
                </a:solidFill>
                <a:ea typeface="+mn-lt"/>
                <a:cs typeface="+mn-lt"/>
              </a:rPr>
              <a:t> identification which ensures the treatment of the patient at the right time saving many lives.</a:t>
            </a:r>
            <a:endParaRPr lang="en-US" sz="2000">
              <a:solidFill>
                <a:schemeClr val="bg1">
                  <a:lumMod val="95000"/>
                </a:schemeClr>
              </a:solidFill>
            </a:endParaRPr>
          </a:p>
          <a:p>
            <a:pPr marL="342900" indent="-342900">
              <a:buFont typeface="Wingdings" panose="020B0604020202020204" pitchFamily="34" charset="0"/>
              <a:buChar char="v"/>
            </a:pPr>
            <a:endParaRPr lang="en-GB" sz="1600">
              <a:solidFill>
                <a:schemeClr val="bg1">
                  <a:lumMod val="95000"/>
                </a:schemeClr>
              </a:solidFill>
            </a:endParaRPr>
          </a:p>
          <a:p>
            <a:pPr marL="342900" indent="-342900">
              <a:buFont typeface="Wingdings" panose="020B0604020202020204" pitchFamily="34" charset="0"/>
              <a:buChar char="v"/>
            </a:pPr>
            <a:endParaRPr lang="en-GB" sz="1600">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a:p>
            <a:pPr marL="457200" indent="-457200">
              <a:buFont typeface="Wingdings" panose="020B0604020202020204" pitchFamily="34" charset="0"/>
              <a:buChar char="v"/>
            </a:pPr>
            <a:endParaRPr lang="en-GB">
              <a:solidFill>
                <a:schemeClr val="bg1">
                  <a:lumMod val="95000"/>
                </a:schemeClr>
              </a:solidFill>
            </a:endParaRPr>
          </a:p>
        </p:txBody>
      </p:sp>
      <p:pic>
        <p:nvPicPr>
          <p:cNvPr id="10" name="Picture 10">
            <a:extLst>
              <a:ext uri="{FF2B5EF4-FFF2-40B4-BE49-F238E27FC236}">
                <a16:creationId xmlns:a16="http://schemas.microsoft.com/office/drawing/2014/main" id="{9EC79050-61F8-497B-8C2C-884568B6EF0D}"/>
              </a:ext>
            </a:extLst>
          </p:cNvPr>
          <p:cNvPicPr>
            <a:picLocks noChangeAspect="1"/>
          </p:cNvPicPr>
          <p:nvPr/>
        </p:nvPicPr>
        <p:blipFill>
          <a:blip r:embed="rId3"/>
          <a:stretch>
            <a:fillRect/>
          </a:stretch>
        </p:blipFill>
        <p:spPr>
          <a:xfrm>
            <a:off x="9051471" y="2364475"/>
            <a:ext cx="2743200" cy="2510050"/>
          </a:xfrm>
          <a:prstGeom prst="rect">
            <a:avLst/>
          </a:prstGeom>
        </p:spPr>
      </p:pic>
    </p:spTree>
    <p:extLst>
      <p:ext uri="{BB962C8B-B14F-4D97-AF65-F5344CB8AC3E}">
        <p14:creationId xmlns:p14="http://schemas.microsoft.com/office/powerpoint/2010/main" val="168305864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126998"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C5AF3D9-F25C-4B76-B195-2C8246597482}"/>
              </a:ext>
            </a:extLst>
          </p:cNvPr>
          <p:cNvSpPr>
            <a:spLocks noGrp="1"/>
          </p:cNvSpPr>
          <p:nvPr>
            <p:ph type="sldNum" sz="quarter" idx="12"/>
          </p:nvPr>
        </p:nvSpPr>
        <p:spPr/>
        <p:txBody>
          <a:bodyPr/>
          <a:lstStyle/>
          <a:p>
            <a:fld id="{A7CD31F4-64FA-4BA0-9498-67783267A8C8}" type="slidenum">
              <a:rPr lang="en-US" dirty="0" smtClean="0"/>
              <a:t>4</a:t>
            </a:fld>
            <a:endParaRPr lang="en-GB"/>
          </a:p>
        </p:txBody>
      </p:sp>
      <p:sp>
        <p:nvSpPr>
          <p:cNvPr id="2" name="Footer Placeholder 1">
            <a:extLst>
              <a:ext uri="{FF2B5EF4-FFF2-40B4-BE49-F238E27FC236}">
                <a16:creationId xmlns:a16="http://schemas.microsoft.com/office/drawing/2014/main" id="{3C028483-04E7-4A89-BD4D-BD998B4F2EA2}"/>
              </a:ext>
            </a:extLst>
          </p:cNvPr>
          <p:cNvSpPr>
            <a:spLocks noGrp="1"/>
          </p:cNvSpPr>
          <p:nvPr>
            <p:ph type="ftr" sz="quarter" idx="11"/>
          </p:nvPr>
        </p:nvSpPr>
        <p:spPr>
          <a:xfrm>
            <a:off x="-87702" y="6543256"/>
            <a:ext cx="4114800" cy="365125"/>
          </a:xfrm>
        </p:spPr>
        <p:txBody>
          <a:bodyPr/>
          <a:lstStyle/>
          <a:p>
            <a:r>
              <a:rPr lang="en-GB"/>
              <a:t>Department Of ECE</a:t>
            </a:r>
          </a:p>
        </p:txBody>
      </p:sp>
      <p:sp>
        <p:nvSpPr>
          <p:cNvPr id="12" name="TextBox 11">
            <a:extLst>
              <a:ext uri="{FF2B5EF4-FFF2-40B4-BE49-F238E27FC236}">
                <a16:creationId xmlns:a16="http://schemas.microsoft.com/office/drawing/2014/main" id="{3B9494EB-89EF-4892-9658-A43C83F1B18F}"/>
              </a:ext>
            </a:extLst>
          </p:cNvPr>
          <p:cNvSpPr txBox="1"/>
          <p:nvPr/>
        </p:nvSpPr>
        <p:spPr>
          <a:xfrm>
            <a:off x="252804" y="258578"/>
            <a:ext cx="7015018"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a:solidFill>
                  <a:srgbClr val="FFFF00"/>
                </a:solidFill>
                <a:ea typeface="+mn-lt"/>
                <a:cs typeface="+mn-lt"/>
              </a:rPr>
              <a:t>OBJECTIVE AND SCOPE</a:t>
            </a:r>
          </a:p>
          <a:p>
            <a:endParaRPr lang="en-GB" sz="2400">
              <a:solidFill>
                <a:srgbClr val="FFFF00"/>
              </a:solidFill>
              <a:ea typeface="+mn-lt"/>
              <a:cs typeface="+mn-lt"/>
            </a:endParaRPr>
          </a:p>
          <a:p>
            <a:pPr algn="l"/>
            <a:endParaRPr lang="en-US"/>
          </a:p>
        </p:txBody>
      </p:sp>
      <p:sp>
        <p:nvSpPr>
          <p:cNvPr id="13" name="TextBox 12">
            <a:extLst>
              <a:ext uri="{FF2B5EF4-FFF2-40B4-BE49-F238E27FC236}">
                <a16:creationId xmlns:a16="http://schemas.microsoft.com/office/drawing/2014/main" id="{A0A0B7E5-8A3B-4D76-BD28-924BB2EDA38C}"/>
              </a:ext>
            </a:extLst>
          </p:cNvPr>
          <p:cNvSpPr txBox="1"/>
          <p:nvPr/>
        </p:nvSpPr>
        <p:spPr>
          <a:xfrm>
            <a:off x="138793" y="1431472"/>
            <a:ext cx="844459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solidFill>
                  <a:schemeClr val="bg1">
                    <a:lumMod val="95000"/>
                  </a:schemeClr>
                </a:solidFill>
                <a:ea typeface="+mn-lt"/>
                <a:cs typeface="+mn-lt"/>
              </a:rPr>
              <a:t>Our project focuses on generating reproducible machine learning modules for breast cancer detection to predict whether a patient is benign or malignant (cancerous or non-cancerous).</a:t>
            </a:r>
            <a:endParaRPr lang="en-US" sz="2000">
              <a:solidFill>
                <a:schemeClr val="bg1">
                  <a:lumMod val="95000"/>
                </a:schemeClr>
              </a:solidFill>
            </a:endParaRPr>
          </a:p>
          <a:p>
            <a:pPr marL="285750" indent="-285750">
              <a:buFont typeface="Wingdings"/>
              <a:buChar char="v"/>
            </a:pPr>
            <a:endParaRPr lang="en-US" sz="2000">
              <a:solidFill>
                <a:schemeClr val="bg1">
                  <a:lumMod val="95000"/>
                </a:schemeClr>
              </a:solidFill>
              <a:ea typeface="+mn-lt"/>
              <a:cs typeface="+mn-lt"/>
            </a:endParaRPr>
          </a:p>
          <a:p>
            <a:pPr marL="342900" indent="-342900">
              <a:buFont typeface="Wingdings"/>
              <a:buChar char="v"/>
            </a:pPr>
            <a:r>
              <a:rPr lang="en-US" sz="2000">
                <a:solidFill>
                  <a:schemeClr val="bg1">
                    <a:lumMod val="95000"/>
                  </a:schemeClr>
                </a:solidFill>
                <a:ea typeface="+mn-lt"/>
                <a:cs typeface="+mn-lt"/>
              </a:rPr>
              <a:t>We use different types of algorithms like Support Vector Classifier, Logistic Regression,K Nearest Neighbour, Naïve Bayes Classifier ,Decision Tree Classifier,Random Forest Classifier, ADABoost  Classifier and XGBoost Classifier.</a:t>
            </a:r>
          </a:p>
          <a:p>
            <a:pPr marL="285750" indent="-285750">
              <a:buFont typeface="Wingdings"/>
              <a:buChar char="v"/>
            </a:pPr>
            <a:endParaRPr lang="en-US" sz="2000">
              <a:solidFill>
                <a:schemeClr val="bg1">
                  <a:lumMod val="95000"/>
                </a:schemeClr>
              </a:solidFill>
              <a:ea typeface="+mn-lt"/>
              <a:cs typeface="+mn-lt"/>
            </a:endParaRPr>
          </a:p>
          <a:p>
            <a:pPr marL="285750" indent="-285750">
              <a:buFont typeface="Wingdings"/>
              <a:buChar char="v"/>
            </a:pPr>
            <a:r>
              <a:rPr lang="en-US" sz="2000">
                <a:solidFill>
                  <a:schemeClr val="bg1">
                    <a:lumMod val="95000"/>
                  </a:schemeClr>
                </a:solidFill>
                <a:ea typeface="+mn-lt"/>
                <a:cs typeface="+mn-lt"/>
              </a:rPr>
              <a:t>We  train the data using all the mentioned algorithms , test  the data and validate and use the model  that gives us  the maximum accuracy  in detecting breast cancer.</a:t>
            </a:r>
            <a:endParaRPr lang="en-US" sz="2000">
              <a:solidFill>
                <a:schemeClr val="bg1">
                  <a:lumMod val="95000"/>
                </a:schemeClr>
              </a:solidFill>
            </a:endParaRPr>
          </a:p>
          <a:p>
            <a:pPr marL="285750" indent="-285750">
              <a:buFont typeface="Wingdings"/>
              <a:buChar char="v"/>
            </a:pPr>
            <a:endParaRPr lang="en-US" sz="2000">
              <a:solidFill>
                <a:schemeClr val="bg1">
                  <a:lumMod val="95000"/>
                </a:schemeClr>
              </a:solidFill>
              <a:ea typeface="+mn-lt"/>
              <a:cs typeface="+mn-lt"/>
            </a:endParaRPr>
          </a:p>
          <a:p>
            <a:pPr marL="285750" indent="-285750">
              <a:buFont typeface="Wingdings"/>
              <a:buChar char="v"/>
            </a:pPr>
            <a:r>
              <a:rPr lang="en-US" sz="2000">
                <a:solidFill>
                  <a:schemeClr val="bg1">
                    <a:lumMod val="95000"/>
                  </a:schemeClr>
                </a:solidFill>
                <a:ea typeface="+mn-lt"/>
                <a:cs typeface="+mn-lt"/>
              </a:rPr>
              <a:t>By this we ultimately seek to increase the accuracy rate of  breast cancer detection which will ensure the early treatment of cancer.</a:t>
            </a:r>
            <a:endParaRPr lang="en-US" sz="2000">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Arial"/>
              <a:buChar char="•"/>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a:p>
            <a:pPr marL="285750" indent="-285750">
              <a:buFont typeface="Wingdings"/>
              <a:buChar char="v"/>
            </a:pPr>
            <a:endParaRPr lang="en-US">
              <a:solidFill>
                <a:schemeClr val="bg1">
                  <a:lumMod val="95000"/>
                </a:schemeClr>
              </a:solidFill>
            </a:endParaRPr>
          </a:p>
          <a:p>
            <a:endParaRPr lang="en-US">
              <a:solidFill>
                <a:schemeClr val="bg1">
                  <a:lumMod val="95000"/>
                </a:schemeClr>
              </a:solidFill>
            </a:endParaRPr>
          </a:p>
        </p:txBody>
      </p:sp>
      <p:pic>
        <p:nvPicPr>
          <p:cNvPr id="5" name="Picture 6" descr="A picture containing text&#10;&#10;Description automatically generated">
            <a:extLst>
              <a:ext uri="{FF2B5EF4-FFF2-40B4-BE49-F238E27FC236}">
                <a16:creationId xmlns:a16="http://schemas.microsoft.com/office/drawing/2014/main" id="{36449AA5-6252-4C62-AEAC-2660B5647DBE}"/>
              </a:ext>
            </a:extLst>
          </p:cNvPr>
          <p:cNvPicPr>
            <a:picLocks noChangeAspect="1"/>
          </p:cNvPicPr>
          <p:nvPr/>
        </p:nvPicPr>
        <p:blipFill>
          <a:blip r:embed="rId3"/>
          <a:stretch>
            <a:fillRect/>
          </a:stretch>
        </p:blipFill>
        <p:spPr>
          <a:xfrm>
            <a:off x="8856732" y="1498600"/>
            <a:ext cx="3171825" cy="3871842"/>
          </a:xfrm>
          <a:prstGeom prst="rect">
            <a:avLst/>
          </a:prstGeom>
        </p:spPr>
      </p:pic>
    </p:spTree>
    <p:extLst>
      <p:ext uri="{BB962C8B-B14F-4D97-AF65-F5344CB8AC3E}">
        <p14:creationId xmlns:p14="http://schemas.microsoft.com/office/powerpoint/2010/main" val="208544014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5</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1438" y="6356350"/>
            <a:ext cx="4114800" cy="365125"/>
          </a:xfrm>
        </p:spPr>
        <p:txBody>
          <a:bodyPr/>
          <a:lstStyle/>
          <a:p>
            <a:r>
              <a:rPr lang="en-GB"/>
              <a:t>Department Of ECE</a:t>
            </a:r>
          </a:p>
        </p:txBody>
      </p:sp>
      <p:sp>
        <p:nvSpPr>
          <p:cNvPr id="5" name="TextBox 4">
            <a:extLst>
              <a:ext uri="{FF2B5EF4-FFF2-40B4-BE49-F238E27FC236}">
                <a16:creationId xmlns:a16="http://schemas.microsoft.com/office/drawing/2014/main" id="{E2A54F07-E355-46D0-A350-EFA5F426CCC4}"/>
              </a:ext>
            </a:extLst>
          </p:cNvPr>
          <p:cNvSpPr txBox="1"/>
          <p:nvPr/>
        </p:nvSpPr>
        <p:spPr>
          <a:xfrm>
            <a:off x="371475" y="-5032"/>
            <a:ext cx="99275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00"/>
                </a:solidFill>
                <a:latin typeface="Times New Roman"/>
                <a:cs typeface="Times New Roman"/>
              </a:rPr>
              <a:t>DESCRIPTION OF PROJECT WORK</a:t>
            </a:r>
            <a:endParaRPr lang="en-US" sz="4000">
              <a:latin typeface="Times New Roman"/>
              <a:cs typeface="Times New Roman"/>
            </a:endParaRPr>
          </a:p>
        </p:txBody>
      </p:sp>
      <p:sp>
        <p:nvSpPr>
          <p:cNvPr id="7" name="TextBox 6">
            <a:extLst>
              <a:ext uri="{FF2B5EF4-FFF2-40B4-BE49-F238E27FC236}">
                <a16:creationId xmlns:a16="http://schemas.microsoft.com/office/drawing/2014/main" id="{1EA7A94F-6F2E-4554-9FB2-96A4803810E7}"/>
              </a:ext>
            </a:extLst>
          </p:cNvPr>
          <p:cNvSpPr txBox="1"/>
          <p:nvPr/>
        </p:nvSpPr>
        <p:spPr>
          <a:xfrm>
            <a:off x="704850" y="695325"/>
            <a:ext cx="1149667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u="sng">
                <a:solidFill>
                  <a:schemeClr val="tx2">
                    <a:lumMod val="10000"/>
                    <a:lumOff val="90000"/>
                  </a:schemeClr>
                </a:solidFill>
              </a:rPr>
              <a:t>SOFTWARE REQUIRED</a:t>
            </a:r>
            <a:r>
              <a:rPr lang="en-US" sz="2000">
                <a:solidFill>
                  <a:schemeClr val="tx2">
                    <a:lumMod val="10000"/>
                    <a:lumOff val="90000"/>
                  </a:schemeClr>
                </a:solidFill>
              </a:rPr>
              <a:t>:</a:t>
            </a:r>
          </a:p>
          <a:p>
            <a:pPr marL="342900" indent="-342900">
              <a:buFont typeface="Wingdings"/>
              <a:buChar char="ü"/>
            </a:pPr>
            <a:r>
              <a:rPr lang="en-US" sz="2000" b="1">
                <a:solidFill>
                  <a:schemeClr val="tx2">
                    <a:lumMod val="10000"/>
                    <a:lumOff val="90000"/>
                  </a:schemeClr>
                </a:solidFill>
              </a:rPr>
              <a:t>Python – </a:t>
            </a:r>
            <a:r>
              <a:rPr lang="en-US" sz="2000">
                <a:solidFill>
                  <a:schemeClr val="tx2">
                    <a:lumMod val="10000"/>
                    <a:lumOff val="90000"/>
                  </a:schemeClr>
                </a:solidFill>
              </a:rPr>
              <a:t>a high-level and general-purpose programming language.</a:t>
            </a:r>
          </a:p>
          <a:p>
            <a:pPr marL="342900" indent="-342900">
              <a:buFont typeface="Wingdings"/>
              <a:buChar char="ü"/>
            </a:pPr>
            <a:r>
              <a:rPr lang="en-US" sz="2000" b="1" err="1">
                <a:solidFill>
                  <a:schemeClr val="tx2">
                    <a:lumMod val="10000"/>
                    <a:lumOff val="90000"/>
                  </a:schemeClr>
                </a:solidFill>
              </a:rPr>
              <a:t>Jupyter</a:t>
            </a:r>
            <a:r>
              <a:rPr lang="en-US" sz="2000" b="1">
                <a:solidFill>
                  <a:schemeClr val="tx2">
                    <a:lumMod val="10000"/>
                    <a:lumOff val="90000"/>
                  </a:schemeClr>
                </a:solidFill>
              </a:rPr>
              <a:t> Lab - </a:t>
            </a:r>
            <a:r>
              <a:rPr lang="en-US">
                <a:solidFill>
                  <a:schemeClr val="tx2">
                    <a:lumMod val="10000"/>
                    <a:lumOff val="90000"/>
                  </a:schemeClr>
                </a:solidFill>
              </a:rPr>
              <a:t> </a:t>
            </a:r>
            <a:r>
              <a:rPr lang="en-US" sz="2000">
                <a:solidFill>
                  <a:schemeClr val="tx2">
                    <a:lumMod val="10000"/>
                    <a:lumOff val="90000"/>
                  </a:schemeClr>
                </a:solidFill>
              </a:rPr>
              <a:t>a web-based interactive development environment for</a:t>
            </a:r>
            <a:r>
              <a:rPr lang="en-US" sz="2000">
                <a:solidFill>
                  <a:srgbClr val="000000"/>
                </a:solidFill>
              </a:rPr>
              <a:t> </a:t>
            </a:r>
            <a:r>
              <a:rPr lang="en-US" sz="2000">
                <a:solidFill>
                  <a:schemeClr val="tx2">
                    <a:lumMod val="10000"/>
                    <a:lumOff val="90000"/>
                  </a:schemeClr>
                </a:solidFill>
              </a:rPr>
              <a:t>configure and arrange the user interface to support a wide range of workflows in data science, scientific computing, and machine learning.</a:t>
            </a:r>
          </a:p>
          <a:p>
            <a:pPr marL="342900" indent="-342900">
              <a:buFont typeface="Wingdings"/>
              <a:buChar char="ü"/>
            </a:pPr>
            <a:endParaRPr lang="en-US" sz="2000" b="1">
              <a:solidFill>
                <a:schemeClr val="tx2">
                  <a:lumMod val="10000"/>
                  <a:lumOff val="90000"/>
                </a:schemeClr>
              </a:solidFill>
              <a:ea typeface="+mn-lt"/>
              <a:cs typeface="+mn-lt"/>
            </a:endParaRPr>
          </a:p>
        </p:txBody>
      </p:sp>
      <p:sp>
        <p:nvSpPr>
          <p:cNvPr id="10" name="TextBox 9">
            <a:extLst>
              <a:ext uri="{FF2B5EF4-FFF2-40B4-BE49-F238E27FC236}">
                <a16:creationId xmlns:a16="http://schemas.microsoft.com/office/drawing/2014/main" id="{4B5057CC-16DC-46AD-8992-7DFE80791869}"/>
              </a:ext>
            </a:extLst>
          </p:cNvPr>
          <p:cNvSpPr txBox="1"/>
          <p:nvPr/>
        </p:nvSpPr>
        <p:spPr>
          <a:xfrm>
            <a:off x="704850" y="2352675"/>
            <a:ext cx="110871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u="sng">
                <a:solidFill>
                  <a:schemeClr val="tx2">
                    <a:lumMod val="10000"/>
                    <a:lumOff val="90000"/>
                  </a:schemeClr>
                </a:solidFill>
              </a:rPr>
              <a:t>DATASET:</a:t>
            </a:r>
          </a:p>
          <a:p>
            <a:pPr marL="342900" indent="-342900">
              <a:buFont typeface="Wingdings"/>
              <a:buChar char="ü"/>
            </a:pPr>
            <a:r>
              <a:rPr lang="en-US" sz="2000">
                <a:solidFill>
                  <a:schemeClr val="tx2">
                    <a:lumMod val="10000"/>
                    <a:lumOff val="90000"/>
                  </a:schemeClr>
                </a:solidFill>
                <a:ea typeface="+mn-lt"/>
                <a:cs typeface="+mn-lt"/>
              </a:rPr>
              <a:t>The dataset used in this project is from Breast Cancer Wisconsin (Diagnostic) Data Set.</a:t>
            </a:r>
            <a:endParaRPr lang="en-US" sz="2000" b="1" u="sng">
              <a:solidFill>
                <a:schemeClr val="tx2">
                  <a:lumMod val="10000"/>
                  <a:lumOff val="90000"/>
                </a:schemeClr>
              </a:solidFill>
            </a:endParaRPr>
          </a:p>
          <a:p>
            <a:pPr marL="342900" indent="-342900">
              <a:buFont typeface="Wingdings"/>
              <a:buChar char="ü"/>
            </a:pPr>
            <a:r>
              <a:rPr lang="en-US" sz="2000">
                <a:solidFill>
                  <a:schemeClr val="bg1">
                    <a:lumMod val="95000"/>
                  </a:schemeClr>
                </a:solidFill>
                <a:ea typeface="+mn-lt"/>
                <a:cs typeface="+mn-lt"/>
              </a:rPr>
              <a:t>The </a:t>
            </a:r>
            <a:r>
              <a:rPr lang="en-US" sz="2000" b="1">
                <a:solidFill>
                  <a:schemeClr val="bg1">
                    <a:lumMod val="95000"/>
                  </a:schemeClr>
                </a:solidFill>
                <a:ea typeface="+mn-lt"/>
                <a:cs typeface="+mn-lt"/>
              </a:rPr>
              <a:t>Wisconsin</a:t>
            </a:r>
            <a:r>
              <a:rPr lang="en-US" sz="2000">
                <a:solidFill>
                  <a:schemeClr val="bg1">
                    <a:lumMod val="95000"/>
                  </a:schemeClr>
                </a:solidFill>
                <a:ea typeface="+mn-lt"/>
                <a:cs typeface="+mn-lt"/>
              </a:rPr>
              <a:t> </a:t>
            </a:r>
            <a:r>
              <a:rPr lang="en-US" sz="2000" b="1">
                <a:solidFill>
                  <a:schemeClr val="bg1">
                    <a:lumMod val="95000"/>
                  </a:schemeClr>
                </a:solidFill>
                <a:ea typeface="+mn-lt"/>
                <a:cs typeface="+mn-lt"/>
              </a:rPr>
              <a:t>breast</a:t>
            </a:r>
            <a:r>
              <a:rPr lang="en-US" sz="2000">
                <a:solidFill>
                  <a:schemeClr val="bg1">
                    <a:lumMod val="95000"/>
                  </a:schemeClr>
                </a:solidFill>
                <a:ea typeface="+mn-lt"/>
                <a:cs typeface="+mn-lt"/>
              </a:rPr>
              <a:t> </a:t>
            </a:r>
            <a:r>
              <a:rPr lang="en-US" sz="2000" b="1">
                <a:solidFill>
                  <a:schemeClr val="bg1">
                    <a:lumMod val="95000"/>
                  </a:schemeClr>
                </a:solidFill>
                <a:ea typeface="+mn-lt"/>
                <a:cs typeface="+mn-lt"/>
              </a:rPr>
              <a:t>cancer</a:t>
            </a:r>
            <a:r>
              <a:rPr lang="en-US" sz="2000">
                <a:solidFill>
                  <a:schemeClr val="bg1">
                    <a:lumMod val="95000"/>
                  </a:schemeClr>
                </a:solidFill>
                <a:ea typeface="+mn-lt"/>
                <a:cs typeface="+mn-lt"/>
              </a:rPr>
              <a:t> dataset contains 569 instances, with 357 benign (62.7%) and 212 (37.3%) malignant cases. </a:t>
            </a:r>
            <a:endParaRPr lang="en-US" sz="2000">
              <a:solidFill>
                <a:schemeClr val="bg1">
                  <a:lumMod val="95000"/>
                </a:schemeClr>
              </a:solidFill>
            </a:endParaRPr>
          </a:p>
          <a:p>
            <a:endParaRPr lang="en-US" sz="2000" b="1">
              <a:solidFill>
                <a:schemeClr val="tx2">
                  <a:lumMod val="10000"/>
                  <a:lumOff val="90000"/>
                </a:schemeClr>
              </a:solidFill>
            </a:endParaRPr>
          </a:p>
          <a:p>
            <a:pPr marL="342900" indent="-342900">
              <a:buFont typeface="Wingdings"/>
              <a:buChar char="ü"/>
            </a:pPr>
            <a:endParaRPr lang="en-US" sz="2000" b="1">
              <a:solidFill>
                <a:schemeClr val="tx2">
                  <a:lumMod val="10000"/>
                  <a:lumOff val="90000"/>
                </a:schemeClr>
              </a:solidFill>
            </a:endParaRPr>
          </a:p>
        </p:txBody>
      </p:sp>
      <p:sp>
        <p:nvSpPr>
          <p:cNvPr id="11" name="TextBox 10">
            <a:extLst>
              <a:ext uri="{FF2B5EF4-FFF2-40B4-BE49-F238E27FC236}">
                <a16:creationId xmlns:a16="http://schemas.microsoft.com/office/drawing/2014/main" id="{6527CBDF-7528-444C-872E-74ACBB3CE967}"/>
              </a:ext>
            </a:extLst>
          </p:cNvPr>
          <p:cNvSpPr txBox="1"/>
          <p:nvPr/>
        </p:nvSpPr>
        <p:spPr>
          <a:xfrm>
            <a:off x="704850" y="3752849"/>
            <a:ext cx="110871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u="sng">
                <a:solidFill>
                  <a:schemeClr val="tx2">
                    <a:lumMod val="10000"/>
                    <a:lumOff val="90000"/>
                  </a:schemeClr>
                </a:solidFill>
              </a:rPr>
              <a:t>SOFTWARE PACKAGE USED:</a:t>
            </a:r>
            <a:endParaRPr lang="en-US">
              <a:solidFill>
                <a:schemeClr val="tx2">
                  <a:lumMod val="10000"/>
                  <a:lumOff val="90000"/>
                </a:schemeClr>
              </a:solidFill>
            </a:endParaRPr>
          </a:p>
          <a:p>
            <a:pPr marL="342900" indent="-342900">
              <a:buFont typeface="Wingdings"/>
              <a:buChar char="ü"/>
            </a:pPr>
            <a:r>
              <a:rPr lang="en-US" sz="2000">
                <a:solidFill>
                  <a:schemeClr val="tx2">
                    <a:lumMod val="10000"/>
                    <a:lumOff val="90000"/>
                  </a:schemeClr>
                </a:solidFill>
                <a:latin typeface="The Hand Bold"/>
              </a:rPr>
              <a:t>Scikit learn</a:t>
            </a:r>
          </a:p>
          <a:p>
            <a:pPr marL="342900" indent="-342900">
              <a:buFont typeface="Wingdings"/>
              <a:buChar char="ü"/>
            </a:pPr>
            <a:r>
              <a:rPr lang="en-US" sz="2000">
                <a:solidFill>
                  <a:schemeClr val="tx2">
                    <a:lumMod val="10000"/>
                    <a:lumOff val="90000"/>
                  </a:schemeClr>
                </a:solidFill>
                <a:latin typeface="The Hand Bold"/>
              </a:rPr>
              <a:t>Pandas</a:t>
            </a:r>
          </a:p>
          <a:p>
            <a:pPr marL="342900" indent="-342900">
              <a:buFont typeface="Wingdings"/>
              <a:buChar char="ü"/>
            </a:pPr>
            <a:r>
              <a:rPr lang="en-US" sz="2000">
                <a:solidFill>
                  <a:schemeClr val="tx2">
                    <a:lumMod val="10000"/>
                    <a:lumOff val="90000"/>
                  </a:schemeClr>
                </a:solidFill>
                <a:latin typeface="The Hand Bold"/>
              </a:rPr>
              <a:t>NumPy</a:t>
            </a:r>
            <a:endParaRPr lang="en-US" sz="2000">
              <a:solidFill>
                <a:schemeClr val="tx2">
                  <a:lumMod val="10000"/>
                  <a:lumOff val="90000"/>
                </a:schemeClr>
              </a:solidFill>
              <a:latin typeface="Consolas"/>
            </a:endParaRPr>
          </a:p>
          <a:p>
            <a:pPr marL="342900" indent="-342900">
              <a:buFont typeface="Wingdings"/>
              <a:buChar char="ü"/>
            </a:pPr>
            <a:r>
              <a:rPr lang="en-US" sz="2000">
                <a:solidFill>
                  <a:schemeClr val="tx2">
                    <a:lumMod val="10000"/>
                    <a:lumOff val="90000"/>
                  </a:schemeClr>
                </a:solidFill>
                <a:latin typeface="The Hand Bold"/>
              </a:rPr>
              <a:t>Matplotlib</a:t>
            </a:r>
            <a:endParaRPr lang="en-US" sz="2000">
              <a:solidFill>
                <a:schemeClr val="tx2">
                  <a:lumMod val="10000"/>
                  <a:lumOff val="90000"/>
                </a:schemeClr>
              </a:solidFill>
              <a:latin typeface="Consolas"/>
            </a:endParaRPr>
          </a:p>
          <a:p>
            <a:pPr marL="342900" indent="-342900">
              <a:buFont typeface="Wingdings"/>
              <a:buChar char="ü"/>
            </a:pPr>
            <a:r>
              <a:rPr lang="en-US" sz="2000">
                <a:solidFill>
                  <a:schemeClr val="tx2">
                    <a:lumMod val="10000"/>
                    <a:lumOff val="90000"/>
                  </a:schemeClr>
                </a:solidFill>
                <a:latin typeface="The Hand Bold"/>
              </a:rPr>
              <a:t>Seaborn</a:t>
            </a:r>
            <a:endParaRPr lang="en-US" sz="2000">
              <a:solidFill>
                <a:schemeClr val="tx2">
                  <a:lumMod val="10000"/>
                  <a:lumOff val="90000"/>
                </a:schemeClr>
              </a:solidFill>
              <a:latin typeface="Consolas"/>
            </a:endParaRPr>
          </a:p>
          <a:p>
            <a:pPr marL="342900" indent="-342900">
              <a:buFont typeface="Wingdings"/>
              <a:buChar char="ü"/>
            </a:pPr>
            <a:r>
              <a:rPr lang="en-US" sz="2000">
                <a:solidFill>
                  <a:schemeClr val="tx2">
                    <a:lumMod val="10000"/>
                    <a:lumOff val="90000"/>
                  </a:schemeClr>
                </a:solidFill>
              </a:rPr>
              <a:t>XgBoost</a:t>
            </a:r>
          </a:p>
          <a:p>
            <a:pPr marL="342900" indent="-342900">
              <a:buFont typeface="Wingdings"/>
              <a:buChar char="ü"/>
            </a:pPr>
            <a:r>
              <a:rPr lang="en-US" sz="2000">
                <a:solidFill>
                  <a:schemeClr val="tx2">
                    <a:lumMod val="10000"/>
                    <a:lumOff val="90000"/>
                  </a:schemeClr>
                </a:solidFill>
              </a:rPr>
              <a:t>Pickle</a:t>
            </a:r>
          </a:p>
        </p:txBody>
      </p:sp>
      <p:pic>
        <p:nvPicPr>
          <p:cNvPr id="206" name="Picture 212" descr="Diagram&#10;&#10;Description automatically generated">
            <a:extLst>
              <a:ext uri="{FF2B5EF4-FFF2-40B4-BE49-F238E27FC236}">
                <a16:creationId xmlns:a16="http://schemas.microsoft.com/office/drawing/2014/main" id="{A34E0306-E418-48C3-A378-E82068A9D8D4}"/>
              </a:ext>
            </a:extLst>
          </p:cNvPr>
          <p:cNvPicPr>
            <a:picLocks noChangeAspect="1"/>
          </p:cNvPicPr>
          <p:nvPr/>
        </p:nvPicPr>
        <p:blipFill>
          <a:blip r:embed="rId3"/>
          <a:stretch>
            <a:fillRect/>
          </a:stretch>
        </p:blipFill>
        <p:spPr>
          <a:xfrm>
            <a:off x="7635323" y="3427924"/>
            <a:ext cx="4567582" cy="3436120"/>
          </a:xfrm>
          <a:prstGeom prst="rect">
            <a:avLst/>
          </a:prstGeom>
        </p:spPr>
      </p:pic>
    </p:spTree>
    <p:extLst>
      <p:ext uri="{BB962C8B-B14F-4D97-AF65-F5344CB8AC3E}">
        <p14:creationId xmlns:p14="http://schemas.microsoft.com/office/powerpoint/2010/main" val="3449766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6</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1438" y="6356350"/>
            <a:ext cx="4114800" cy="365125"/>
          </a:xfrm>
        </p:spPr>
        <p:txBody>
          <a:bodyPr/>
          <a:lstStyle/>
          <a:p>
            <a:r>
              <a:rPr lang="en-GB"/>
              <a:t>Department Of ECE</a:t>
            </a:r>
          </a:p>
        </p:txBody>
      </p:sp>
      <p:graphicFrame>
        <p:nvGraphicFramePr>
          <p:cNvPr id="5" name="Diagram 5">
            <a:extLst>
              <a:ext uri="{FF2B5EF4-FFF2-40B4-BE49-F238E27FC236}">
                <a16:creationId xmlns:a16="http://schemas.microsoft.com/office/drawing/2014/main" id="{8BED3141-AB6E-4F27-AFDC-B3041F6D985F}"/>
              </a:ext>
            </a:extLst>
          </p:cNvPr>
          <p:cNvGraphicFramePr/>
          <p:nvPr>
            <p:extLst>
              <p:ext uri="{D42A27DB-BD31-4B8C-83A1-F6EECF244321}">
                <p14:modId xmlns:p14="http://schemas.microsoft.com/office/powerpoint/2010/main" val="926886009"/>
              </p:ext>
            </p:extLst>
          </p:nvPr>
        </p:nvGraphicFramePr>
        <p:xfrm>
          <a:off x="97288" y="1008230"/>
          <a:ext cx="12094529" cy="5178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29" name="TextBox 1228">
            <a:extLst>
              <a:ext uri="{FF2B5EF4-FFF2-40B4-BE49-F238E27FC236}">
                <a16:creationId xmlns:a16="http://schemas.microsoft.com/office/drawing/2014/main" id="{AC5B1B57-3476-497F-BD61-3BFDA236C786}"/>
              </a:ext>
            </a:extLst>
          </p:cNvPr>
          <p:cNvSpPr txBox="1"/>
          <p:nvPr/>
        </p:nvSpPr>
        <p:spPr>
          <a:xfrm>
            <a:off x="371475" y="38100"/>
            <a:ext cx="72390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00"/>
                </a:solidFill>
                <a:latin typeface="Times New Roman"/>
                <a:cs typeface="Times New Roman"/>
              </a:rPr>
              <a:t>IMPLEMENTATION:</a:t>
            </a:r>
          </a:p>
        </p:txBody>
      </p:sp>
    </p:spTree>
    <p:extLst>
      <p:ext uri="{BB962C8B-B14F-4D97-AF65-F5344CB8AC3E}">
        <p14:creationId xmlns:p14="http://schemas.microsoft.com/office/powerpoint/2010/main" val="55675346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9521"/>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7</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1068238" y="6242050"/>
            <a:ext cx="4114800" cy="365125"/>
          </a:xfrm>
        </p:spPr>
        <p:txBody>
          <a:bodyPr/>
          <a:lstStyle/>
          <a:p>
            <a:r>
              <a:rPr lang="en-GB"/>
              <a:t>Department Of ECE</a:t>
            </a:r>
          </a:p>
        </p:txBody>
      </p:sp>
      <p:pic>
        <p:nvPicPr>
          <p:cNvPr id="5" name="Picture 5">
            <a:extLst>
              <a:ext uri="{FF2B5EF4-FFF2-40B4-BE49-F238E27FC236}">
                <a16:creationId xmlns:a16="http://schemas.microsoft.com/office/drawing/2014/main" id="{DE89408F-C020-41E2-A9F6-791B7B05DD24}"/>
              </a:ext>
            </a:extLst>
          </p:cNvPr>
          <p:cNvPicPr>
            <a:picLocks noChangeAspect="1"/>
          </p:cNvPicPr>
          <p:nvPr/>
        </p:nvPicPr>
        <p:blipFill>
          <a:blip r:embed="rId3"/>
          <a:stretch>
            <a:fillRect/>
          </a:stretch>
        </p:blipFill>
        <p:spPr>
          <a:xfrm>
            <a:off x="1942972" y="982344"/>
            <a:ext cx="9987387" cy="5740140"/>
          </a:xfrm>
          <a:prstGeom prst="rect">
            <a:avLst/>
          </a:prstGeom>
        </p:spPr>
      </p:pic>
      <p:sp>
        <p:nvSpPr>
          <p:cNvPr id="6" name="TextBox 5">
            <a:extLst>
              <a:ext uri="{FF2B5EF4-FFF2-40B4-BE49-F238E27FC236}">
                <a16:creationId xmlns:a16="http://schemas.microsoft.com/office/drawing/2014/main" id="{D68CA452-EEE5-4747-88D6-83E9BCB3CF30}"/>
              </a:ext>
            </a:extLst>
          </p:cNvPr>
          <p:cNvSpPr txBox="1"/>
          <p:nvPr/>
        </p:nvSpPr>
        <p:spPr>
          <a:xfrm>
            <a:off x="190500" y="8806"/>
            <a:ext cx="524827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00"/>
                </a:solidFill>
                <a:latin typeface="Times New Roman"/>
                <a:cs typeface="Times New Roman"/>
              </a:rPr>
              <a:t>Data Visualization</a:t>
            </a:r>
          </a:p>
          <a:p>
            <a:pPr marL="285750" indent="-285750">
              <a:buFont typeface="Wingdings"/>
              <a:buChar char="v"/>
            </a:pPr>
            <a:r>
              <a:rPr lang="en-US" b="1">
                <a:solidFill>
                  <a:schemeClr val="tx2">
                    <a:lumMod val="10000"/>
                    <a:lumOff val="90000"/>
                  </a:schemeClr>
                </a:solidFill>
                <a:latin typeface="varela round"/>
              </a:rPr>
              <a:t>Pair plot of breast cancer data</a:t>
            </a:r>
          </a:p>
        </p:txBody>
      </p:sp>
    </p:spTree>
    <p:extLst>
      <p:ext uri="{BB962C8B-B14F-4D97-AF65-F5344CB8AC3E}">
        <p14:creationId xmlns:p14="http://schemas.microsoft.com/office/powerpoint/2010/main" val="242202413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8</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811063" y="6280150"/>
            <a:ext cx="4114800" cy="365125"/>
          </a:xfrm>
        </p:spPr>
        <p:txBody>
          <a:bodyPr/>
          <a:lstStyle/>
          <a:p>
            <a:r>
              <a:rPr lang="en-GB"/>
              <a:t>Department Of ECE</a:t>
            </a:r>
          </a:p>
        </p:txBody>
      </p:sp>
      <p:pic>
        <p:nvPicPr>
          <p:cNvPr id="6" name="Picture 6">
            <a:extLst>
              <a:ext uri="{FF2B5EF4-FFF2-40B4-BE49-F238E27FC236}">
                <a16:creationId xmlns:a16="http://schemas.microsoft.com/office/drawing/2014/main" id="{1D30C868-B08F-4853-B801-38D6AB98345E}"/>
              </a:ext>
            </a:extLst>
          </p:cNvPr>
          <p:cNvPicPr>
            <a:picLocks noChangeAspect="1"/>
          </p:cNvPicPr>
          <p:nvPr/>
        </p:nvPicPr>
        <p:blipFill>
          <a:blip r:embed="rId3"/>
          <a:stretch>
            <a:fillRect/>
          </a:stretch>
        </p:blipFill>
        <p:spPr>
          <a:xfrm>
            <a:off x="2456551" y="540279"/>
            <a:ext cx="9608929" cy="6274738"/>
          </a:xfrm>
          <a:prstGeom prst="rect">
            <a:avLst/>
          </a:prstGeom>
        </p:spPr>
      </p:pic>
      <p:pic>
        <p:nvPicPr>
          <p:cNvPr id="7" name="Picture 7" descr="A picture containing chart&#10;&#10;Description automatically generated">
            <a:extLst>
              <a:ext uri="{FF2B5EF4-FFF2-40B4-BE49-F238E27FC236}">
                <a16:creationId xmlns:a16="http://schemas.microsoft.com/office/drawing/2014/main" id="{8EE1806E-8FFC-4D90-BE3F-974905C22503}"/>
              </a:ext>
            </a:extLst>
          </p:cNvPr>
          <p:cNvPicPr>
            <a:picLocks noChangeAspect="1"/>
          </p:cNvPicPr>
          <p:nvPr/>
        </p:nvPicPr>
        <p:blipFill>
          <a:blip r:embed="rId4"/>
          <a:stretch>
            <a:fillRect/>
          </a:stretch>
        </p:blipFill>
        <p:spPr>
          <a:xfrm>
            <a:off x="2570312" y="633892"/>
            <a:ext cx="9493522" cy="6170497"/>
          </a:xfrm>
          <a:prstGeom prst="rect">
            <a:avLst/>
          </a:prstGeom>
        </p:spPr>
      </p:pic>
      <p:sp>
        <p:nvSpPr>
          <p:cNvPr id="8" name="TextBox 7">
            <a:extLst>
              <a:ext uri="{FF2B5EF4-FFF2-40B4-BE49-F238E27FC236}">
                <a16:creationId xmlns:a16="http://schemas.microsoft.com/office/drawing/2014/main" id="{4CD39B87-9AC8-4BF6-A43C-C1788E8CD952}"/>
              </a:ext>
            </a:extLst>
          </p:cNvPr>
          <p:cNvSpPr txBox="1"/>
          <p:nvPr/>
        </p:nvSpPr>
        <p:spPr>
          <a:xfrm>
            <a:off x="0" y="142875"/>
            <a:ext cx="85344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solidFill>
                  <a:schemeClr val="bg1">
                    <a:lumMod val="95000"/>
                  </a:schemeClr>
                </a:solidFill>
                <a:latin typeface="Monaco"/>
                <a:ea typeface="Monaco"/>
                <a:cs typeface="Monaco"/>
              </a:rPr>
              <a:t>Heatmap of Correlation matrix of breast cancer Data Frame</a:t>
            </a:r>
            <a:endParaRPr lang="en-US" sz="2000">
              <a:solidFill>
                <a:schemeClr val="bg1">
                  <a:lumMod val="95000"/>
                </a:schemeClr>
              </a:solidFill>
            </a:endParaRPr>
          </a:p>
        </p:txBody>
      </p:sp>
    </p:spTree>
    <p:extLst>
      <p:ext uri="{BB962C8B-B14F-4D97-AF65-F5344CB8AC3E}">
        <p14:creationId xmlns:p14="http://schemas.microsoft.com/office/powerpoint/2010/main" val="237680325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neon green cube pattern">
            <a:extLst>
              <a:ext uri="{FF2B5EF4-FFF2-40B4-BE49-F238E27FC236}">
                <a16:creationId xmlns:a16="http://schemas.microsoft.com/office/drawing/2014/main" id="{FDF6B86D-644E-4856-A554-0EC5C98FECF5}"/>
              </a:ext>
            </a:extLst>
          </p:cNvPr>
          <p:cNvPicPr>
            <a:picLocks noChangeAspect="1"/>
          </p:cNvPicPr>
          <p:nvPr/>
        </p:nvPicPr>
        <p:blipFill rotWithShape="1">
          <a:blip r:embed="rId2"/>
          <a:srcRect/>
          <a:stretch/>
        </p:blipFill>
        <p:spPr>
          <a:xfrm>
            <a:off x="-2" y="-4"/>
            <a:ext cx="12192001" cy="6858001"/>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897117-B77F-4B3A-81D8-9066D7428F87}"/>
              </a:ext>
            </a:extLst>
          </p:cNvPr>
          <p:cNvSpPr>
            <a:spLocks noGrp="1"/>
          </p:cNvSpPr>
          <p:nvPr>
            <p:ph type="sldNum" sz="quarter" idx="12"/>
          </p:nvPr>
        </p:nvSpPr>
        <p:spPr/>
        <p:txBody>
          <a:bodyPr/>
          <a:lstStyle/>
          <a:p>
            <a:fld id="{A7CD31F4-64FA-4BA0-9498-67783267A8C8}" type="slidenum">
              <a:rPr lang="en-US" smtClean="0"/>
              <a:t>9</a:t>
            </a:fld>
            <a:endParaRPr lang="en-GB"/>
          </a:p>
        </p:txBody>
      </p:sp>
      <p:sp>
        <p:nvSpPr>
          <p:cNvPr id="2" name="Footer Placeholder 1">
            <a:extLst>
              <a:ext uri="{FF2B5EF4-FFF2-40B4-BE49-F238E27FC236}">
                <a16:creationId xmlns:a16="http://schemas.microsoft.com/office/drawing/2014/main" id="{0D045D0F-4099-425B-9EE8-E47D8A80D335}"/>
              </a:ext>
            </a:extLst>
          </p:cNvPr>
          <p:cNvSpPr>
            <a:spLocks noGrp="1"/>
          </p:cNvSpPr>
          <p:nvPr>
            <p:ph type="ftr" sz="quarter" idx="11"/>
          </p:nvPr>
        </p:nvSpPr>
        <p:spPr>
          <a:xfrm>
            <a:off x="-811063" y="6280150"/>
            <a:ext cx="4114800" cy="365125"/>
          </a:xfrm>
        </p:spPr>
        <p:txBody>
          <a:bodyPr/>
          <a:lstStyle/>
          <a:p>
            <a:r>
              <a:rPr lang="en-GB"/>
              <a:t>Department Of ECE</a:t>
            </a:r>
          </a:p>
        </p:txBody>
      </p:sp>
      <p:sp>
        <p:nvSpPr>
          <p:cNvPr id="5" name="TextBox 4">
            <a:extLst>
              <a:ext uri="{FF2B5EF4-FFF2-40B4-BE49-F238E27FC236}">
                <a16:creationId xmlns:a16="http://schemas.microsoft.com/office/drawing/2014/main" id="{D15FBFC8-1F26-43FC-87F3-AF58603A497F}"/>
              </a:ext>
            </a:extLst>
          </p:cNvPr>
          <p:cNvSpPr txBox="1"/>
          <p:nvPr/>
        </p:nvSpPr>
        <p:spPr>
          <a:xfrm>
            <a:off x="279400" y="173096"/>
            <a:ext cx="10963563"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FFFF00"/>
              </a:solidFill>
              <a:latin typeface="Times New Roman"/>
              <a:ea typeface="+mn-lt"/>
              <a:cs typeface="Times New Roman"/>
            </a:endParaRPr>
          </a:p>
          <a:p>
            <a:r>
              <a:rPr lang="en-US" sz="4000">
                <a:solidFill>
                  <a:srgbClr val="FFFF00"/>
                </a:solidFill>
                <a:ea typeface="+mn-lt"/>
                <a:cs typeface="+mn-lt"/>
              </a:rPr>
              <a:t>The different types of algorithm used are:</a:t>
            </a:r>
            <a:endParaRPr lang="en-US" sz="4000">
              <a:solidFill>
                <a:srgbClr val="FFFF00"/>
              </a:solidFill>
            </a:endParaRPr>
          </a:p>
          <a:p>
            <a:endParaRPr lang="en-US" b="1">
              <a:solidFill>
                <a:srgbClr val="FFFF00"/>
              </a:solidFill>
              <a:latin typeface="Times New Roman"/>
              <a:cs typeface="Times New Roman"/>
            </a:endParaRPr>
          </a:p>
          <a:p>
            <a:endParaRPr lang="en-US"/>
          </a:p>
        </p:txBody>
      </p:sp>
      <p:sp>
        <p:nvSpPr>
          <p:cNvPr id="6" name="TextBox 5">
            <a:extLst>
              <a:ext uri="{FF2B5EF4-FFF2-40B4-BE49-F238E27FC236}">
                <a16:creationId xmlns:a16="http://schemas.microsoft.com/office/drawing/2014/main" id="{1026ED67-ACDE-4A28-A638-2788379A01B8}"/>
              </a:ext>
            </a:extLst>
          </p:cNvPr>
          <p:cNvSpPr txBox="1"/>
          <p:nvPr/>
        </p:nvSpPr>
        <p:spPr>
          <a:xfrm>
            <a:off x="279400" y="1277319"/>
            <a:ext cx="1119447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b="1">
                <a:solidFill>
                  <a:schemeClr val="bg1">
                    <a:lumMod val="95000"/>
                  </a:schemeClr>
                </a:solidFill>
                <a:ea typeface="+mn-lt"/>
                <a:cs typeface="+mn-lt"/>
              </a:rPr>
              <a:t>Support Vector Classification</a:t>
            </a:r>
            <a:r>
              <a:rPr lang="en-US">
                <a:solidFill>
                  <a:schemeClr val="bg1">
                    <a:lumMod val="95000"/>
                  </a:schemeClr>
                </a:solidFill>
                <a:ea typeface="+mn-lt"/>
                <a:cs typeface="+mn-lt"/>
              </a:rPr>
              <a:t>: are supervised learning models with associated learning algorithms that analyze data for classification and regression analysis. An SVM model is basically a representation of different classes in a hyperplane in multidimensional space. The hyperplane will be generated in an iterative manner by SVM so that the error can be minimized. The goal of SVM is to divide the datasets into classes to find a maximum marginal hyperplane (MMH).SVM is based on finding optimal hyperplane to separate different classes mapping input data into higher-dimensional feature space.</a:t>
            </a:r>
            <a:endParaRPr lang="en-US">
              <a:solidFill>
                <a:schemeClr val="bg1">
                  <a:lumMod val="95000"/>
                </a:schemeClr>
              </a:solidFill>
            </a:endParaRPr>
          </a:p>
          <a:p>
            <a:pPr marL="285750" indent="-285750">
              <a:buFont typeface="Wingdings"/>
              <a:buChar char="v"/>
            </a:pPr>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Logistic Regression</a:t>
            </a:r>
            <a:r>
              <a:rPr lang="en-US">
                <a:solidFill>
                  <a:schemeClr val="bg1">
                    <a:lumMod val="95000"/>
                  </a:schemeClr>
                </a:solidFill>
                <a:ea typeface="+mn-lt"/>
                <a:cs typeface="+mn-lt"/>
              </a:rPr>
              <a:t>: is a supervised learning classification algorithm used to predict the probability of a target variable. The nature of target or dependent variable is dichotomous, which means there would be only two possible classes. Mathematically, a logistic regression model predicts P(Y=1) as a function of X.</a:t>
            </a:r>
            <a:endParaRPr lang="en-US">
              <a:solidFill>
                <a:schemeClr val="bg1">
                  <a:lumMod val="95000"/>
                </a:schemeClr>
              </a:solidFill>
            </a:endParaRPr>
          </a:p>
          <a:p>
            <a:pPr marL="285750" indent="-285750">
              <a:buFont typeface="Wingdings"/>
              <a:buChar char="v"/>
            </a:pPr>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K Nearest Neighbou</a:t>
            </a:r>
            <a:r>
              <a:rPr lang="en-US">
                <a:solidFill>
                  <a:schemeClr val="bg1">
                    <a:lumMod val="95000"/>
                  </a:schemeClr>
                </a:solidFill>
                <a:ea typeface="+mn-lt"/>
                <a:cs typeface="+mn-lt"/>
              </a:rPr>
              <a:t>r: K-NN algorithm stores all the available data and classifies a new data point based on the similarity. This means when new data appears then it can be easily classified into a well suite category.</a:t>
            </a:r>
            <a:endParaRPr lang="en-US">
              <a:solidFill>
                <a:schemeClr val="bg1">
                  <a:lumMod val="95000"/>
                </a:schemeClr>
              </a:solidFill>
            </a:endParaRPr>
          </a:p>
          <a:p>
            <a:pPr marL="285750" indent="-285750">
              <a:buFont typeface="Wingdings"/>
              <a:buChar char="v"/>
            </a:pPr>
            <a:endParaRPr lang="en-US">
              <a:solidFill>
                <a:schemeClr val="bg1">
                  <a:lumMod val="95000"/>
                </a:schemeClr>
              </a:solidFill>
              <a:ea typeface="+mn-lt"/>
              <a:cs typeface="+mn-lt"/>
            </a:endParaRPr>
          </a:p>
          <a:p>
            <a:pPr marL="285750" indent="-285750">
              <a:buFont typeface="Wingdings"/>
              <a:buChar char="v"/>
            </a:pPr>
            <a:r>
              <a:rPr lang="en-US" b="1">
                <a:solidFill>
                  <a:schemeClr val="bg1">
                    <a:lumMod val="95000"/>
                  </a:schemeClr>
                </a:solidFill>
                <a:ea typeface="+mn-lt"/>
                <a:cs typeface="+mn-lt"/>
              </a:rPr>
              <a:t>Naïve Bayes</a:t>
            </a:r>
            <a:r>
              <a:rPr lang="en-US">
                <a:solidFill>
                  <a:schemeClr val="bg1">
                    <a:lumMod val="95000"/>
                  </a:schemeClr>
                </a:solidFill>
                <a:ea typeface="+mn-lt"/>
                <a:cs typeface="+mn-lt"/>
              </a:rPr>
              <a:t>: algorithm is a supervised learning algorithm, which is based on Bayes theorem and used for solving classification problems. It is a probabilistic classifier, which means it predicts on the basis of the probability.</a:t>
            </a:r>
            <a:endParaRPr lang="en-US">
              <a:solidFill>
                <a:schemeClr val="bg1">
                  <a:lumMod val="95000"/>
                </a:schemeClr>
              </a:solidFill>
            </a:endParaRPr>
          </a:p>
          <a:p>
            <a:pPr algn="l"/>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p:txBody>
      </p:sp>
      <p:pic>
        <p:nvPicPr>
          <p:cNvPr id="7" name="Picture 7" descr="Text&#10;&#10;Description automatically generated">
            <a:extLst>
              <a:ext uri="{FF2B5EF4-FFF2-40B4-BE49-F238E27FC236}">
                <a16:creationId xmlns:a16="http://schemas.microsoft.com/office/drawing/2014/main" id="{621619C4-1D39-449B-8F0B-7FC5B6BFFC3E}"/>
              </a:ext>
            </a:extLst>
          </p:cNvPr>
          <p:cNvPicPr>
            <a:picLocks noChangeAspect="1"/>
          </p:cNvPicPr>
          <p:nvPr/>
        </p:nvPicPr>
        <p:blipFill>
          <a:blip r:embed="rId3"/>
          <a:stretch>
            <a:fillRect/>
          </a:stretch>
        </p:blipFill>
        <p:spPr>
          <a:xfrm>
            <a:off x="4676209" y="6088849"/>
            <a:ext cx="1930978" cy="462396"/>
          </a:xfrm>
          <a:prstGeom prst="rect">
            <a:avLst/>
          </a:prstGeom>
        </p:spPr>
      </p:pic>
    </p:spTree>
    <p:extLst>
      <p:ext uri="{BB962C8B-B14F-4D97-AF65-F5344CB8AC3E}">
        <p14:creationId xmlns:p14="http://schemas.microsoft.com/office/powerpoint/2010/main" val="1768196038"/>
      </p:ext>
    </p:extLst>
  </p:cSld>
  <p:clrMapOvr>
    <a:masterClrMapping/>
  </p:clrMapOvr>
  <p:transition spd="slow">
    <p:fade/>
  </p:transition>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SketchyVTI</vt:lpstr>
      <vt:lpstr>MINI PROJECT  A16</vt:lpstr>
      <vt:lpstr>INTRODUCTION</vt:lpstr>
      <vt:lpstr> MOTIVATION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2021-05-18T08:45:31Z</dcterms:created>
  <dcterms:modified xsi:type="dcterms:W3CDTF">2021-07-22T10:22:41Z</dcterms:modified>
</cp:coreProperties>
</file>